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0" r:id="rId4"/>
    <p:sldMasterId id="2147483736" r:id="rId5"/>
  </p:sldMasterIdLst>
  <p:notesMasterIdLst>
    <p:notesMasterId r:id="rId12"/>
  </p:notesMasterIdLst>
  <p:sldIdLst>
    <p:sldId id="322" r:id="rId6"/>
    <p:sldId id="359" r:id="rId7"/>
    <p:sldId id="357" r:id="rId8"/>
    <p:sldId id="337" r:id="rId9"/>
    <p:sldId id="358" r:id="rId10"/>
    <p:sldId id="361" r:id="rId11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Lato Black" panose="020B0604020202020204" charset="-18"/>
      <p:bold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188"/>
    <a:srgbClr val="FFFF99"/>
    <a:srgbClr val="FFFF66"/>
    <a:srgbClr val="5364B9"/>
    <a:srgbClr val="2A40E2"/>
    <a:srgbClr val="4FA0BD"/>
    <a:srgbClr val="AB4EB2"/>
    <a:srgbClr val="FCCB42"/>
    <a:srgbClr val="4EC654"/>
    <a:srgbClr val="3DD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33D40-03B2-5973-C3E1-3480754BF15E}" v="7" dt="2019-11-21T06:53:17.317"/>
    <p1510:client id="{8DC18404-09E0-AB1B-A167-0E469232D781}" v="75" dt="2019-11-20T20:56:41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7" autoAdjust="0"/>
    <p:restoredTop sz="80000" autoAdjust="0"/>
  </p:normalViewPr>
  <p:slideViewPr>
    <p:cSldViewPr>
      <p:cViewPr varScale="1">
        <p:scale>
          <a:sx n="92" d="100"/>
          <a:sy n="92" d="100"/>
        </p:scale>
        <p:origin x="15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2.fntdata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ść" userId="S::urn:spo:anon#561d17106648cf3fd60d19f0efa27506b2cd033e18e093266db004cce4586f89::" providerId="AD" clId="Web-{8DC18404-09E0-AB1B-A167-0E469232D781}"/>
    <pc:docChg chg="modSld">
      <pc:chgData name="Gość" userId="S::urn:spo:anon#561d17106648cf3fd60d19f0efa27506b2cd033e18e093266db004cce4586f89::" providerId="AD" clId="Web-{8DC18404-09E0-AB1B-A167-0E469232D781}" dt="2019-11-20T20:56:41.276" v="73" actId="20577"/>
      <pc:docMkLst>
        <pc:docMk/>
      </pc:docMkLst>
      <pc:sldChg chg="delSp modSp">
        <pc:chgData name="Gość" userId="S::urn:spo:anon#561d17106648cf3fd60d19f0efa27506b2cd033e18e093266db004cce4586f89::" providerId="AD" clId="Web-{8DC18404-09E0-AB1B-A167-0E469232D781}" dt="2019-11-20T20:55:08.427" v="34" actId="20577"/>
        <pc:sldMkLst>
          <pc:docMk/>
          <pc:sldMk cId="4219914051" sldId="348"/>
        </pc:sldMkLst>
        <pc:spChg chg="mod">
          <ac:chgData name="Gość" userId="S::urn:spo:anon#561d17106648cf3fd60d19f0efa27506b2cd033e18e093266db004cce4586f89::" providerId="AD" clId="Web-{8DC18404-09E0-AB1B-A167-0E469232D781}" dt="2019-11-20T20:55:08.427" v="34" actId="20577"/>
          <ac:spMkLst>
            <pc:docMk/>
            <pc:sldMk cId="4219914051" sldId="348"/>
            <ac:spMk id="34" creationId="{00000000-0000-0000-0000-000000000000}"/>
          </ac:spMkLst>
        </pc:spChg>
        <pc:spChg chg="del mod">
          <ac:chgData name="Gość" userId="S::urn:spo:anon#561d17106648cf3fd60d19f0efa27506b2cd033e18e093266db004cce4586f89::" providerId="AD" clId="Web-{8DC18404-09E0-AB1B-A167-0E469232D781}" dt="2019-11-20T20:54:25.630" v="30"/>
          <ac:spMkLst>
            <pc:docMk/>
            <pc:sldMk cId="4219914051" sldId="348"/>
            <ac:spMk id="35" creationId="{00000000-0000-0000-0000-000000000000}"/>
          </ac:spMkLst>
        </pc:spChg>
        <pc:spChg chg="del mod">
          <ac:chgData name="Gość" userId="S::urn:spo:anon#561d17106648cf3fd60d19f0efa27506b2cd033e18e093266db004cce4586f89::" providerId="AD" clId="Web-{8DC18404-09E0-AB1B-A167-0E469232D781}" dt="2019-11-20T20:53:53.865" v="25"/>
          <ac:spMkLst>
            <pc:docMk/>
            <pc:sldMk cId="4219914051" sldId="348"/>
            <ac:spMk id="36" creationId="{00000000-0000-0000-0000-000000000000}"/>
          </ac:spMkLst>
        </pc:spChg>
        <pc:spChg chg="del">
          <ac:chgData name="Gość" userId="S::urn:spo:anon#561d17106648cf3fd60d19f0efa27506b2cd033e18e093266db004cce4586f89::" providerId="AD" clId="Web-{8DC18404-09E0-AB1B-A167-0E469232D781}" dt="2019-11-20T20:54:25.615" v="29"/>
          <ac:spMkLst>
            <pc:docMk/>
            <pc:sldMk cId="4219914051" sldId="348"/>
            <ac:spMk id="48" creationId="{00000000-0000-0000-0000-000000000000}"/>
          </ac:spMkLst>
        </pc:spChg>
        <pc:picChg chg="del">
          <ac:chgData name="Gość" userId="S::urn:spo:anon#561d17106648cf3fd60d19f0efa27506b2cd033e18e093266db004cce4586f89::" providerId="AD" clId="Web-{8DC18404-09E0-AB1B-A167-0E469232D781}" dt="2019-11-20T20:51:11.748" v="10"/>
          <ac:picMkLst>
            <pc:docMk/>
            <pc:sldMk cId="4219914051" sldId="348"/>
            <ac:picMk id="5" creationId="{00000000-0000-0000-0000-000000000000}"/>
          </ac:picMkLst>
        </pc:picChg>
        <pc:cxnChg chg="del">
          <ac:chgData name="Gość" userId="S::urn:spo:anon#561d17106648cf3fd60d19f0efa27506b2cd033e18e093266db004cce4586f89::" providerId="AD" clId="Web-{8DC18404-09E0-AB1B-A167-0E469232D781}" dt="2019-11-20T20:52:55.615" v="17"/>
          <ac:cxnSpMkLst>
            <pc:docMk/>
            <pc:sldMk cId="4219914051" sldId="348"/>
            <ac:cxnSpMk id="46" creationId="{00000000-0000-0000-0000-000000000000}"/>
          </ac:cxnSpMkLst>
        </pc:cxnChg>
      </pc:sldChg>
      <pc:sldChg chg="addSp delSp modSp">
        <pc:chgData name="Gość" userId="S::urn:spo:anon#561d17106648cf3fd60d19f0efa27506b2cd033e18e093266db004cce4586f89::" providerId="AD" clId="Web-{8DC18404-09E0-AB1B-A167-0E469232D781}" dt="2019-11-20T20:56:41.261" v="72" actId="20577"/>
        <pc:sldMkLst>
          <pc:docMk/>
          <pc:sldMk cId="645347081" sldId="355"/>
        </pc:sldMkLst>
        <pc:spChg chg="add del">
          <ac:chgData name="Gość" userId="S::urn:spo:anon#561d17106648cf3fd60d19f0efa27506b2cd033e18e093266db004cce4586f89::" providerId="AD" clId="Web-{8DC18404-09E0-AB1B-A167-0E469232D781}" dt="2019-11-20T20:52:44.756" v="16"/>
          <ac:spMkLst>
            <pc:docMk/>
            <pc:sldMk cId="645347081" sldId="355"/>
            <ac:spMk id="8" creationId="{C430628D-E41C-4501-A977-3F2E9196B661}"/>
          </ac:spMkLst>
        </pc:spChg>
        <pc:spChg chg="add mod">
          <ac:chgData name="Gość" userId="S::urn:spo:anon#561d17106648cf3fd60d19f0efa27506b2cd033e18e093266db004cce4586f89::" providerId="AD" clId="Web-{8DC18404-09E0-AB1B-A167-0E469232D781}" dt="2019-11-20T20:55:41.320" v="41" actId="1076"/>
          <ac:spMkLst>
            <pc:docMk/>
            <pc:sldMk cId="645347081" sldId="355"/>
            <ac:spMk id="9" creationId="{DF21B73C-9A40-41F5-BC37-957306A5B43C}"/>
          </ac:spMkLst>
        </pc:spChg>
        <pc:spChg chg="add mod">
          <ac:chgData name="Gość" userId="S::urn:spo:anon#561d17106648cf3fd60d19f0efa27506b2cd033e18e093266db004cce4586f89::" providerId="AD" clId="Web-{8DC18404-09E0-AB1B-A167-0E469232D781}" dt="2019-11-20T20:54:08.490" v="27" actId="1076"/>
          <ac:spMkLst>
            <pc:docMk/>
            <pc:sldMk cId="645347081" sldId="355"/>
            <ac:spMk id="18" creationId="{D037E69D-BA81-4E6E-B259-482DC513A4AC}"/>
          </ac:spMkLst>
        </pc:spChg>
        <pc:spChg chg="add mod">
          <ac:chgData name="Gość" userId="S::urn:spo:anon#561d17106648cf3fd60d19f0efa27506b2cd033e18e093266db004cce4586f89::" providerId="AD" clId="Web-{8DC18404-09E0-AB1B-A167-0E469232D781}" dt="2019-11-20T20:54:55.130" v="33" actId="1076"/>
          <ac:spMkLst>
            <pc:docMk/>
            <pc:sldMk cId="645347081" sldId="355"/>
            <ac:spMk id="19" creationId="{C08F4AF1-36A1-4888-BF35-B9BE2EFE45D8}"/>
          </ac:spMkLst>
        </pc:spChg>
        <pc:spChg chg="add mod">
          <ac:chgData name="Gość" userId="S::urn:spo:anon#561d17106648cf3fd60d19f0efa27506b2cd033e18e093266db004cce4586f89::" providerId="AD" clId="Web-{8DC18404-09E0-AB1B-A167-0E469232D781}" dt="2019-11-20T20:56:41.261" v="72" actId="20577"/>
          <ac:spMkLst>
            <pc:docMk/>
            <pc:sldMk cId="645347081" sldId="355"/>
            <ac:spMk id="20" creationId="{DEE28694-0358-438A-A2B2-0C8C70329D3F}"/>
          </ac:spMkLst>
        </pc:spChg>
        <pc:spChg chg="mod">
          <ac:chgData name="Gość" userId="S::urn:spo:anon#561d17106648cf3fd60d19f0efa27506b2cd033e18e093266db004cce4586f89::" providerId="AD" clId="Web-{8DC18404-09E0-AB1B-A167-0E469232D781}" dt="2019-11-20T20:50:42.139" v="8" actId="20577"/>
          <ac:spMkLst>
            <pc:docMk/>
            <pc:sldMk cId="645347081" sldId="355"/>
            <ac:spMk id="32" creationId="{00000000-0000-0000-0000-000000000000}"/>
          </ac:spMkLst>
        </pc:spChg>
        <pc:picChg chg="add mod">
          <ac:chgData name="Gość" userId="S::urn:spo:anon#561d17106648cf3fd60d19f0efa27506b2cd033e18e093266db004cce4586f89::" providerId="AD" clId="Web-{8DC18404-09E0-AB1B-A167-0E469232D781}" dt="2019-11-20T20:51:46.967" v="12" actId="1076"/>
          <ac:picMkLst>
            <pc:docMk/>
            <pc:sldMk cId="645347081" sldId="355"/>
            <ac:picMk id="3" creationId="{3635D1C8-1443-41D0-982F-F7AF6B71696E}"/>
          </ac:picMkLst>
        </pc:picChg>
        <pc:picChg chg="add del mod">
          <ac:chgData name="Gość" userId="S::urn:spo:anon#561d17106648cf3fd60d19f0efa27506b2cd033e18e093266db004cce4586f89::" providerId="AD" clId="Web-{8DC18404-09E0-AB1B-A167-0E469232D781}" dt="2019-11-20T20:52:08.584" v="14"/>
          <ac:picMkLst>
            <pc:docMk/>
            <pc:sldMk cId="645347081" sldId="355"/>
            <ac:picMk id="6" creationId="{32249AD1-935C-4228-AD77-22CA36A49867}"/>
          </ac:picMkLst>
        </pc:picChg>
        <pc:cxnChg chg="add mod">
          <ac:chgData name="Gość" userId="S::urn:spo:anon#561d17106648cf3fd60d19f0efa27506b2cd033e18e093266db004cce4586f89::" providerId="AD" clId="Web-{8DC18404-09E0-AB1B-A167-0E469232D781}" dt="2019-11-20T20:53:18.646" v="19" actId="1076"/>
          <ac:cxnSpMkLst>
            <pc:docMk/>
            <pc:sldMk cId="645347081" sldId="355"/>
            <ac:cxnSpMk id="16" creationId="{4A4CBAC7-9329-4EB6-A674-975484A9E3AF}"/>
          </ac:cxnSpMkLst>
        </pc:cxnChg>
      </pc:sldChg>
    </pc:docChg>
  </pc:docChgLst>
  <pc:docChgLst>
    <pc:chgData name="Wnuk Iwona" userId="S::wnuki@slaskie.pl::7e764363-666c-45f3-ac6f-2aab24ca0cf5" providerId="AD" clId="Web-{16333D40-03B2-5973-C3E1-3480754BF15E}"/>
    <pc:docChg chg="modSld">
      <pc:chgData name="Wnuk Iwona" userId="S::wnuki@slaskie.pl::7e764363-666c-45f3-ac6f-2aab24ca0cf5" providerId="AD" clId="Web-{16333D40-03B2-5973-C3E1-3480754BF15E}" dt="2019-11-21T06:53:17.317" v="6"/>
      <pc:docMkLst>
        <pc:docMk/>
      </pc:docMkLst>
      <pc:sldChg chg="addSp delSp">
        <pc:chgData name="Wnuk Iwona" userId="S::wnuki@slaskie.pl::7e764363-666c-45f3-ac6f-2aab24ca0cf5" providerId="AD" clId="Web-{16333D40-03B2-5973-C3E1-3480754BF15E}" dt="2019-11-21T06:53:17.317" v="6"/>
        <pc:sldMkLst>
          <pc:docMk/>
          <pc:sldMk cId="85699633" sldId="343"/>
        </pc:sldMkLst>
        <pc:spChg chg="add del">
          <ac:chgData name="Wnuk Iwona" userId="S::wnuki@slaskie.pl::7e764363-666c-45f3-ac6f-2aab24ca0cf5" providerId="AD" clId="Web-{16333D40-03B2-5973-C3E1-3480754BF15E}" dt="2019-11-21T06:53:17.317" v="6"/>
          <ac:spMkLst>
            <pc:docMk/>
            <pc:sldMk cId="85699633" sldId="343"/>
            <ac:spMk id="2" creationId="{B32E8277-6F37-466D-9292-92BB70E20CDC}"/>
          </ac:spMkLst>
        </pc:spChg>
      </pc:sldChg>
      <pc:sldChg chg="modSp">
        <pc:chgData name="Wnuk Iwona" userId="S::wnuki@slaskie.pl::7e764363-666c-45f3-ac6f-2aab24ca0cf5" providerId="AD" clId="Web-{16333D40-03B2-5973-C3E1-3480754BF15E}" dt="2019-11-21T06:51:43.473" v="4" actId="14100"/>
        <pc:sldMkLst>
          <pc:docMk/>
          <pc:sldMk cId="4219914051" sldId="348"/>
        </pc:sldMkLst>
        <pc:spChg chg="mod">
          <ac:chgData name="Wnuk Iwona" userId="S::wnuki@slaskie.pl::7e764363-666c-45f3-ac6f-2aab24ca0cf5" providerId="AD" clId="Web-{16333D40-03B2-5973-C3E1-3480754BF15E}" dt="2019-11-21T06:51:31.145" v="1" actId="1076"/>
          <ac:spMkLst>
            <pc:docMk/>
            <pc:sldMk cId="4219914051" sldId="348"/>
            <ac:spMk id="18" creationId="{00000000-0000-0000-0000-000000000000}"/>
          </ac:spMkLst>
        </pc:spChg>
        <pc:spChg chg="mod">
          <ac:chgData name="Wnuk Iwona" userId="S::wnuki@slaskie.pl::7e764363-666c-45f3-ac6f-2aab24ca0cf5" providerId="AD" clId="Web-{16333D40-03B2-5973-C3E1-3480754BF15E}" dt="2019-11-21T06:51:43.473" v="4" actId="14100"/>
          <ac:spMkLst>
            <pc:docMk/>
            <pc:sldMk cId="4219914051" sldId="348"/>
            <ac:spMk id="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D3A9EE-DF31-4A08-98E8-70353E8EF339}" type="datetimeFigureOut">
              <a:rPr lang="pl-PL"/>
              <a:pPr>
                <a:defRPr/>
              </a:pPr>
              <a:t>2020-04-24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6D96B33-8778-4F74-A59F-8E4EF73F34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424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Dzień dobry,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Miło mi państwa powitać na spotkaniu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B0604020202020204" charset="-18"/>
                <a:ea typeface="Calibri" panose="020F0502020204030204" pitchFamily="34" charset="0"/>
              </a:rPr>
              <a:t>dot. ogłoszonego </a:t>
            </a:r>
            <a:r>
              <a:rPr lang="pl-PL" dirty="0" smtClean="0"/>
              <a:t>w trybie nadzwyczajnym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B0604020202020204" charset="-18"/>
                <a:ea typeface="Calibri" panose="020F0502020204030204" pitchFamily="34" charset="0"/>
              </a:rPr>
              <a:t>konkursu z działania 10.1 Infrastruktura ochrony zdrowia</a:t>
            </a:r>
            <a:endParaRPr lang="pl-PL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Organizatorem i spotkania jest Urząd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242B-882D-439C-8092-E5ADE4C97C75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0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Bardzo dziękuję za punktualne dołączenie do spotkania</a:t>
            </a:r>
            <a:r>
              <a:rPr lang="pl-PL" baseline="0" dirty="0" smtClean="0"/>
              <a:t> wszystkim obecnym.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Informuję że </a:t>
            </a:r>
            <a:r>
              <a:rPr lang="pl-PL" baseline="0" dirty="0" smtClean="0">
                <a:solidFill>
                  <a:srgbClr val="FF0000"/>
                </a:solidFill>
              </a:rPr>
              <a:t>to spotkanie </a:t>
            </a:r>
            <a:r>
              <a:rPr lang="pl-PL" dirty="0" smtClean="0"/>
              <a:t>będzie nagrywane.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242B-882D-439C-8092-E5ADE4C97C75}" type="slidenum">
              <a:rPr lang="pl-PL" smtClean="0">
                <a:solidFill>
                  <a:prstClr val="black"/>
                </a:solidFill>
              </a:rPr>
              <a:pPr/>
              <a:t>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Ja nazywam się … pracuję … Referacie Informacji i promocji RPO WSL  i jestem odpowiedzialna za organizację tego spotkania. </a:t>
            </a:r>
            <a:r>
              <a:rPr lang="pl-PL" baseline="0" dirty="0" smtClean="0"/>
              <a:t> </a:t>
            </a:r>
          </a:p>
          <a:p>
            <a:endParaRPr lang="pl-PL" baseline="0" dirty="0" smtClean="0"/>
          </a:p>
          <a:p>
            <a:r>
              <a:rPr lang="pl-PL" baseline="0" dirty="0" smtClean="0"/>
              <a:t>Szkolenie poprowadzą …. </a:t>
            </a:r>
            <a:br>
              <a:rPr lang="pl-PL" baseline="0" dirty="0" smtClean="0"/>
            </a:br>
            <a:r>
              <a:rPr lang="pl-PL" b="1" baseline="0" dirty="0" smtClean="0"/>
              <a:t>Justyna Dąbek </a:t>
            </a:r>
            <a:r>
              <a:rPr lang="pl-PL" baseline="0" dirty="0" smtClean="0"/>
              <a:t>– kierowniczka Referatu Oceny projektów 1, </a:t>
            </a:r>
            <a:r>
              <a:rPr lang="pl-PL" b="1" baseline="0" dirty="0" smtClean="0"/>
              <a:t>Aleksandra Marciniak-Kleszcz</a:t>
            </a:r>
            <a:r>
              <a:rPr lang="pl-PL" baseline="0" dirty="0" smtClean="0"/>
              <a:t> Koordynator w tym referacie oraz </a:t>
            </a:r>
            <a:r>
              <a:rPr lang="pl-PL" b="1" baseline="0" dirty="0" smtClean="0"/>
              <a:t>Izabela Woczka </a:t>
            </a:r>
            <a:r>
              <a:rPr lang="pl-PL" baseline="0" dirty="0" smtClean="0"/>
              <a:t>pracownik referatu.</a:t>
            </a:r>
          </a:p>
          <a:p>
            <a:r>
              <a:rPr lang="pl-PL" baseline="0" dirty="0" smtClean="0"/>
              <a:t>Wspomagający eksperci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Adriana Gryc </a:t>
            </a:r>
            <a:r>
              <a:rPr lang="pl-PL" dirty="0" smtClean="0"/>
              <a:t>kierownik Referatu kontraktacji i realizacji projektów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Ewelina Dziedzina  </a:t>
            </a:r>
            <a:r>
              <a:rPr lang="pl-PL" dirty="0" smtClean="0"/>
              <a:t>pracownik Referatu komunikacji i promocji RPO WSL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Piotr Ryza </a:t>
            </a:r>
            <a:r>
              <a:rPr lang="pl-PL" dirty="0" smtClean="0"/>
              <a:t>Kierownik Referatu kontroli projektów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6B33-8778-4F74-A59F-8E4EF73F34C6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9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6B33-8778-4F74-A59F-8E4EF73F34C6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63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 koniec spotkania otrzymasz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6B33-8778-4F74-A59F-8E4EF73F34C6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67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 smtClean="0"/>
              <a:t>Dziękuję Państwu. </a:t>
            </a:r>
            <a:r>
              <a:rPr lang="pl-PL" dirty="0" smtClean="0"/>
              <a:t>Oddaje głos Justynie Kozak</a:t>
            </a:r>
            <a:r>
              <a:rPr lang="pl-PL" baseline="0" dirty="0" smtClean="0"/>
              <a:t> która rozpocznie cześć merytoryczną spotkania i liczę, że będzie to dla Państwa dobrze wykorzystany czas.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242B-882D-439C-8092-E5ADE4C97C75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0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7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7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37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F8D73-D9AC-41F3-A2E5-0164694F74A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6400-E9BD-43B0-8843-6604331B47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58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AAC1-0CA8-42F1-866C-4766E605C83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AD3A-99CA-4A8D-98C6-88AC05FFE2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2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3182-5A54-4496-A71A-D3A53FBF8AF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EE43-264C-4DF3-B092-5EB327CE68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19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8E9D-67FF-4352-B8BD-B70BD480CAC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C41D-7D93-477B-8FF1-8543DA3F18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25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E956-9BF8-45F7-8D7A-77AFB6CFE2F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D8D0D-C3BF-4147-B34B-326418747E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916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6F54-4EFD-49D7-BA36-D318877DED6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F55D-B37B-4D16-A924-33637BFC57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42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D1971-7F70-4A86-9D56-55B4F790527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660F-15B6-4E51-8844-5025818483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53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67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CD10-74C0-4DA2-8D8B-D615B20E15B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13F2-22AB-44B5-8F33-FCA27A3951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894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B392-2D2A-46F2-B04D-AA229B6B1D3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9C7A-69F8-40DC-818C-33FDA74BB7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525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6A21-E902-4537-AF3D-4335E5AFD7F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AE5D-9478-406A-BDE6-AEEE6CE7A4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255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6FDA-1E2F-45C5-BFF4-919696F4F99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DD9B-63C8-471B-AE4B-197CDC0E12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893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6C4C-A948-478A-B3C2-A6743BF6C5D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523E-9D0C-4291-A9DD-909DD44975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40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9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7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5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3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6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D19076-3145-478D-819F-066CFD44F364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4D8089A-20C8-4170-8593-D672EFDE3753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92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pl-PL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pl-PL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497F09-7B70-49A4-BA8D-1951B032DE7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2020-04-24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ADD3AE-E482-4D63-AED3-E277588979B3}" type="slidenum">
              <a:rPr lang="pl-PL">
                <a:latin typeface="Calibri"/>
              </a:rPr>
              <a:pPr>
                <a:defRPr/>
              </a:pPr>
              <a:t>‹#›</a:t>
            </a:fld>
            <a:endParaRPr lang="pl-P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17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7536"/>
            <a:ext cx="1080120" cy="8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oem\Desktop\RZŚ_negaty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32656"/>
            <a:ext cx="3402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17" y="5805264"/>
            <a:ext cx="4941008" cy="485622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3693740" y="1853828"/>
            <a:ext cx="5256343" cy="2575508"/>
          </a:xfrm>
          <a:prstGeom prst="rect">
            <a:avLst/>
          </a:prstGeom>
          <a:noFill/>
          <a:ln w="76200" cmpd="sng">
            <a:solidFill>
              <a:srgbClr val="636466"/>
            </a:solidFill>
            <a:miter lim="800000"/>
          </a:ln>
        </p:spPr>
        <p:txBody>
          <a:bodyPr wrap="square" lIns="288000" tIns="3600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altLang="pl-PL" b="1" cap="all" dirty="0" smtClean="0">
                <a:solidFill>
                  <a:srgbClr val="636466"/>
                </a:solidFill>
                <a:latin typeface="Arial Black" panose="020B0A04020102020204" pitchFamily="34" charset="0"/>
                <a:cs typeface="+mn-cs"/>
              </a:rPr>
              <a:t>Webinarium </a:t>
            </a:r>
          </a:p>
          <a:p>
            <a:pPr>
              <a:spcAft>
                <a:spcPts val="600"/>
              </a:spcAft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B0604020202020204" charset="-18"/>
                <a:ea typeface="Calibri" panose="020F0502020204030204" pitchFamily="34" charset="0"/>
              </a:rPr>
              <a:t>dot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B0604020202020204" charset="-18"/>
                <a:ea typeface="Calibri" panose="020F0502020204030204" pitchFamily="34" charset="0"/>
              </a:rPr>
              <a:t>. konkursu z działania 10.1 Infrastruktura ochrony zdrowia, </a:t>
            </a:r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ato Black" panose="020B0604020202020204" charset="-18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</a:rPr>
              <a:t>typ projektu: Wsparcie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</a:rPr>
              <a:t>zakupu niezbędnego sprzętu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</a:rPr>
              <a:t>i wyposażenia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</a:rPr>
              <a:t>oraz adaptacji pomieszczeń, w tym budowa obiektów kubaturowych w związku z pojawieniem się koronawirusa SARS-CoV-2 na terenie województwa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</a:rPr>
              <a:t>śląskiego</a:t>
            </a:r>
            <a:b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</a:rPr>
            </a:br>
            <a:endParaRPr lang="pl-PL" altLang="pl-PL" sz="1600" b="1" dirty="0">
              <a:solidFill>
                <a:srgbClr val="636466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9" name="Obraz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0" y="540000"/>
            <a:ext cx="1171575" cy="6953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238700" y="4384533"/>
            <a:ext cx="4711383" cy="1186273"/>
          </a:xfrm>
          <a:prstGeom prst="rect">
            <a:avLst/>
          </a:prstGeom>
          <a:ln w="38100">
            <a:solidFill>
              <a:srgbClr val="636466"/>
            </a:solidFill>
            <a:miter lim="800000"/>
          </a:ln>
        </p:spPr>
        <p:txBody>
          <a:bodyPr wrap="square" tIns="0" bIns="108000" anchor="ctr">
            <a:spAutoFit/>
          </a:bodyPr>
          <a:lstStyle/>
          <a:p>
            <a:pPr algn="just" eaLnBrk="1" fontAlgn="auto" hangingPunct="1">
              <a:spcAft>
                <a:spcPts val="0"/>
              </a:spcAft>
            </a:pPr>
            <a:r>
              <a:rPr lang="pl-PL" altLang="pl-PL" sz="1400" dirty="0" smtClean="0">
                <a:solidFill>
                  <a:srgbClr val="636466"/>
                </a:solidFill>
                <a:latin typeface="Lato Black" panose="020F0A02020204030203" pitchFamily="34" charset="-18"/>
                <a:cs typeface="+mn-cs"/>
              </a:rPr>
              <a:t/>
            </a:r>
            <a:br>
              <a:rPr lang="pl-PL" altLang="pl-PL" sz="1400" dirty="0" smtClean="0">
                <a:solidFill>
                  <a:srgbClr val="636466"/>
                </a:solidFill>
                <a:latin typeface="Lato Black" panose="020F0A02020204030203" pitchFamily="34" charset="-18"/>
                <a:cs typeface="+mn-cs"/>
              </a:rPr>
            </a:br>
            <a:r>
              <a:rPr lang="pl-PL" altLang="pl-PL" sz="1400" dirty="0" smtClean="0">
                <a:solidFill>
                  <a:srgbClr val="636466"/>
                </a:solidFill>
                <a:latin typeface="Lato Black" panose="020F0A02020204030203" pitchFamily="34" charset="-18"/>
                <a:cs typeface="+mn-cs"/>
              </a:rPr>
              <a:t>Urząd </a:t>
            </a:r>
            <a:r>
              <a:rPr lang="pl-PL" altLang="pl-PL" sz="1400" dirty="0">
                <a:solidFill>
                  <a:srgbClr val="636466"/>
                </a:solidFill>
                <a:latin typeface="Lato Black" panose="020F0A02020204030203" pitchFamily="34" charset="-18"/>
                <a:cs typeface="+mn-cs"/>
              </a:rPr>
              <a:t>Marszałkowski Województwa Śląskiego </a:t>
            </a:r>
          </a:p>
          <a:p>
            <a:pPr eaLnBrk="1" fontAlgn="auto" hangingPunct="1">
              <a:spcAft>
                <a:spcPts val="0"/>
              </a:spcAft>
            </a:pPr>
            <a:r>
              <a:rPr lang="pl-PL" altLang="pl-PL" sz="1400" dirty="0" smtClean="0">
                <a:solidFill>
                  <a:srgbClr val="636466"/>
                </a:solidFill>
                <a:latin typeface="+mn-lt"/>
                <a:cs typeface="+mn-cs"/>
              </a:rPr>
              <a:t>Departament </a:t>
            </a:r>
            <a:r>
              <a:rPr lang="pl-PL" altLang="pl-PL" sz="1400" dirty="0">
                <a:solidFill>
                  <a:srgbClr val="636466"/>
                </a:solidFill>
                <a:latin typeface="+mn-lt"/>
                <a:cs typeface="+mn-cs"/>
              </a:rPr>
              <a:t>Rozwoju Regionalnego </a:t>
            </a:r>
            <a:r>
              <a:rPr lang="pl-PL" altLang="pl-PL" sz="1400" dirty="0" smtClean="0">
                <a:solidFill>
                  <a:srgbClr val="636466"/>
                </a:solidFill>
                <a:latin typeface="+mn-lt"/>
                <a:cs typeface="+mn-cs"/>
              </a:rPr>
              <a:t>i </a:t>
            </a:r>
            <a:br>
              <a:rPr lang="pl-PL" altLang="pl-PL" sz="1400" dirty="0" smtClean="0">
                <a:solidFill>
                  <a:srgbClr val="636466"/>
                </a:solidFill>
                <a:latin typeface="+mn-lt"/>
                <a:cs typeface="+mn-cs"/>
              </a:rPr>
            </a:br>
            <a:r>
              <a:rPr lang="pl-PL" altLang="pl-PL" sz="1400" dirty="0" smtClean="0">
                <a:solidFill>
                  <a:srgbClr val="636466"/>
                </a:solidFill>
                <a:latin typeface="+mn-lt"/>
                <a:cs typeface="+mn-cs"/>
              </a:rPr>
              <a:t>Europejskiego Funduszu Rozwoju Regionalnego</a:t>
            </a:r>
            <a:endParaRPr lang="pl-PL" altLang="pl-PL" sz="1400" dirty="0">
              <a:solidFill>
                <a:srgbClr val="636466"/>
              </a:solidFill>
              <a:latin typeface="+mn-lt"/>
              <a:cs typeface="+mn-cs"/>
            </a:endParaRPr>
          </a:p>
          <a:p>
            <a:pPr lvl="6"/>
            <a:r>
              <a:rPr lang="pl-PL" altLang="pl-PL" sz="1400" dirty="0" smtClean="0">
                <a:solidFill>
                  <a:srgbClr val="636466"/>
                </a:solidFill>
                <a:latin typeface="+mn-lt"/>
                <a:cs typeface="+mn-cs"/>
              </a:rPr>
              <a:t>24 kwietnia 2020 </a:t>
            </a:r>
            <a:r>
              <a:rPr lang="pl-PL" altLang="pl-PL" sz="1400" dirty="0">
                <a:solidFill>
                  <a:srgbClr val="636466"/>
                </a:solidFill>
                <a:latin typeface="+mn-lt"/>
                <a:cs typeface="+mn-cs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31259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7536"/>
            <a:ext cx="1080120" cy="8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oem\Desktop\RZŚ_negaty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32656"/>
            <a:ext cx="3402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17" y="5805264"/>
            <a:ext cx="4941008" cy="485622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3726014" y="2238486"/>
            <a:ext cx="5256343" cy="1190514"/>
          </a:xfrm>
          <a:prstGeom prst="rect">
            <a:avLst/>
          </a:prstGeom>
          <a:noFill/>
          <a:ln w="76200" cmpd="sng">
            <a:solidFill>
              <a:srgbClr val="636466"/>
            </a:solidFill>
            <a:miter lim="800000"/>
          </a:ln>
        </p:spPr>
        <p:txBody>
          <a:bodyPr wrap="square" lIns="288000" tIns="3600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b="1" cap="all" dirty="0" smtClean="0">
                <a:solidFill>
                  <a:srgbClr val="636466"/>
                </a:solidFill>
                <a:latin typeface="Arial Black" panose="020B0A04020102020204" pitchFamily="34" charset="0"/>
                <a:cs typeface="+mn-cs"/>
              </a:rPr>
              <a:t>Dziękujemy za punktualne dołączenie do spotkania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Lato Black" panose="020B0604020202020204" charset="-18"/>
              <a:ea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</a:pPr>
            <a:endParaRPr lang="pl-PL" altLang="pl-PL" sz="1600" b="1" dirty="0">
              <a:solidFill>
                <a:srgbClr val="636466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9" name="Obraz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0" y="540000"/>
            <a:ext cx="1171575" cy="695325"/>
          </a:xfrm>
          <a:prstGeom prst="rect">
            <a:avLst/>
          </a:prstGeom>
          <a:noFill/>
        </p:spPr>
      </p:pic>
      <p:sp>
        <p:nvSpPr>
          <p:cNvPr id="13" name="Rectangle 7"/>
          <p:cNvSpPr/>
          <p:nvPr/>
        </p:nvSpPr>
        <p:spPr>
          <a:xfrm>
            <a:off x="5364088" y="3490100"/>
            <a:ext cx="3652981" cy="539942"/>
          </a:xfrm>
          <a:prstGeom prst="rect">
            <a:avLst/>
          </a:prstGeom>
          <a:ln w="38100">
            <a:solidFill>
              <a:srgbClr val="636466"/>
            </a:solidFill>
            <a:miter lim="800000"/>
          </a:ln>
        </p:spPr>
        <p:txBody>
          <a:bodyPr wrap="square" tIns="0" bIns="108000" anchor="ctr">
            <a:spAutoFit/>
          </a:bodyPr>
          <a:lstStyle/>
          <a:p>
            <a:r>
              <a:rPr lang="pl-PL" altLang="pl-PL" sz="1400" dirty="0" smtClean="0">
                <a:solidFill>
                  <a:srgbClr val="636466"/>
                </a:solidFill>
                <a:latin typeface="Lato Black" panose="020F0A02020204030203" pitchFamily="34" charset="-18"/>
                <a:cs typeface="+mn-cs"/>
              </a:rPr>
              <a:t/>
            </a:r>
            <a:br>
              <a:rPr lang="pl-PL" altLang="pl-PL" sz="1400" dirty="0" smtClean="0">
                <a:solidFill>
                  <a:srgbClr val="636466"/>
                </a:solidFill>
                <a:latin typeface="Lato Black" panose="020F0A02020204030203" pitchFamily="34" charset="-18"/>
                <a:cs typeface="+mn-cs"/>
              </a:rPr>
            </a:br>
            <a:r>
              <a:rPr lang="pl-P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B0604020202020204" charset="-18"/>
              </a:rPr>
              <a:t>Webinar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B0604020202020204" charset="-18"/>
              </a:rPr>
              <a:t> 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B0604020202020204" charset="-18"/>
              </a:rPr>
              <a:t>będzie 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B0604020202020204" charset="-18"/>
              </a:rPr>
              <a:t>nagrywany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213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933AA67-2430-4A7F-83AE-112EAC5E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66" y="555205"/>
            <a:ext cx="4284034" cy="525886"/>
          </a:xfrm>
          <a:prstGeom prst="rect">
            <a:avLst/>
          </a:prstGeom>
          <a:noFill/>
          <a:ln w="5715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80000" tIns="108000" rIns="108000" bIns="108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cap="all" dirty="0" smtClean="0">
                <a:solidFill>
                  <a:srgbClr val="63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prowadzący</a:t>
            </a:r>
            <a:endParaRPr lang="pl-PL" altLang="pl-PL" sz="2000" b="1" cap="all" dirty="0">
              <a:solidFill>
                <a:srgbClr val="6364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55576" y="2038650"/>
            <a:ext cx="7492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Eksperci z Departamentu Europejskiego Funduszu Rozwoju Regionalnego (FR):</a:t>
            </a:r>
          </a:p>
          <a:p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747688" y="1417748"/>
            <a:ext cx="655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Iwona Wnuk Departament Rozwoju Regionalnego (RR) - organizacja 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755576" y="4536166"/>
            <a:ext cx="492583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Wspomagający eksperci przy moderowaniu czatu: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Adriana Gryc (FR)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Ewelina Dziedzina (RR)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Piotr Ryza (FR)</a:t>
            </a:r>
          </a:p>
          <a:p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747688" y="2551837"/>
            <a:ext cx="3206583" cy="216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Prowadzący: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Justyna </a:t>
            </a:r>
            <a:r>
              <a:rPr lang="pl-PL" dirty="0" smtClean="0"/>
              <a:t>Dąbek </a:t>
            </a:r>
            <a:endParaRPr lang="pl-PL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Aleksandra Marciniak-Kleszcz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Izabela Woczka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34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933AA67-2430-4A7F-83AE-112EAC5E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66" y="555205"/>
            <a:ext cx="4284034" cy="525886"/>
          </a:xfrm>
          <a:prstGeom prst="rect">
            <a:avLst/>
          </a:prstGeom>
          <a:noFill/>
          <a:ln w="5715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80000" tIns="108000" rIns="108000" bIns="108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cap="all" dirty="0" smtClean="0">
                <a:solidFill>
                  <a:srgbClr val="63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Zasady spotkania on-line</a:t>
            </a:r>
            <a:endParaRPr lang="pl-PL" altLang="pl-PL" sz="2000" b="1" cap="all" dirty="0">
              <a:solidFill>
                <a:srgbClr val="6364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42003" y="2832110"/>
            <a:ext cx="6509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Spotkanie będzie trwało do 3 godzin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010830" y="1709857"/>
            <a:ext cx="554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b="1" dirty="0" smtClean="0"/>
              <a:t>Wyłącz</a:t>
            </a:r>
            <a:r>
              <a:rPr lang="pl-PL" dirty="0" smtClean="0"/>
              <a:t> mikrofon w czasie </a:t>
            </a:r>
            <a:r>
              <a:rPr lang="pl-PL" dirty="0" err="1" smtClean="0"/>
              <a:t>webinaru</a:t>
            </a:r>
            <a:r>
              <a:rPr lang="pl-PL" dirty="0" smtClean="0"/>
              <a:t> (funkcja MUTE).</a:t>
            </a:r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1042003" y="2240451"/>
            <a:ext cx="510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Korzystaj z czatu</a:t>
            </a:r>
            <a:r>
              <a:rPr lang="pl-PL" dirty="0" smtClean="0"/>
              <a:t>, gdy potrzebujesz coś przekazać.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1042003" y="4225186"/>
            <a:ext cx="4120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 spotkaniu </a:t>
            </a:r>
            <a:r>
              <a:rPr lang="pl-PL" b="1" dirty="0" smtClean="0"/>
              <a:t>wypełnij </a:t>
            </a:r>
            <a:r>
              <a:rPr lang="pl-PL" dirty="0" smtClean="0"/>
              <a:t>ankietę on-line. </a:t>
            </a:r>
            <a:endParaRPr lang="pl-PL" dirty="0"/>
          </a:p>
        </p:txBody>
      </p:sp>
      <p:sp>
        <p:nvSpPr>
          <p:cNvPr id="28" name="Prostokąt 27"/>
          <p:cNvSpPr/>
          <p:nvPr/>
        </p:nvSpPr>
        <p:spPr>
          <a:xfrm>
            <a:off x="997559" y="3497910"/>
            <a:ext cx="6984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Zgłoś chęć zadania pytania, poprzez wpis na czacie </a:t>
            </a:r>
            <a:r>
              <a:rPr lang="pl-PL" b="1" dirty="0" smtClean="0"/>
              <a:t>„Mam pytanie”</a:t>
            </a:r>
            <a:endParaRPr lang="pl-PL" b="1" dirty="0"/>
          </a:p>
        </p:txBody>
      </p:sp>
      <p:sp>
        <p:nvSpPr>
          <p:cNvPr id="30" name="Prostokąt 29"/>
          <p:cNvSpPr/>
          <p:nvPr/>
        </p:nvSpPr>
        <p:spPr>
          <a:xfrm>
            <a:off x="1014590" y="5085184"/>
            <a:ext cx="7246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63B188"/>
                </a:solidFill>
              </a:rPr>
              <a:t>DOBRA RADA: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Przy „blokowaniu się obrazu” w czasie spotkania – </a:t>
            </a:r>
            <a:r>
              <a:rPr lang="pl-PL" b="1" dirty="0" smtClean="0"/>
              <a:t>wyłącz kamerę </a:t>
            </a:r>
            <a:r>
              <a:rPr lang="pl-PL" dirty="0" smtClean="0"/>
              <a:t>– odciążysz łącze.</a:t>
            </a:r>
            <a:endParaRPr lang="pl-PL" dirty="0"/>
          </a:p>
        </p:txBody>
      </p:sp>
      <p:sp>
        <p:nvSpPr>
          <p:cNvPr id="12" name="Ramka 11"/>
          <p:cNvSpPr/>
          <p:nvPr/>
        </p:nvSpPr>
        <p:spPr>
          <a:xfrm>
            <a:off x="856065" y="4952462"/>
            <a:ext cx="7301826" cy="1224136"/>
          </a:xfrm>
          <a:prstGeom prst="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933AA67-2430-4A7F-83AE-112EAC5E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66" y="555205"/>
            <a:ext cx="4284034" cy="525886"/>
          </a:xfrm>
          <a:prstGeom prst="rect">
            <a:avLst/>
          </a:prstGeom>
          <a:noFill/>
          <a:ln w="5715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80000" tIns="108000" rIns="108000" bIns="108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cap="all" dirty="0" smtClean="0">
                <a:solidFill>
                  <a:srgbClr val="6364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Materiały po spotkaniu</a:t>
            </a:r>
            <a:endParaRPr lang="pl-PL" altLang="pl-PL" sz="2000" b="1" cap="all" dirty="0">
              <a:solidFill>
                <a:srgbClr val="6364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11624" y="2157809"/>
            <a:ext cx="74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pl-PL" dirty="0"/>
          </a:p>
          <a:p>
            <a:pPr>
              <a:spcAft>
                <a:spcPts val="0"/>
              </a:spcAft>
            </a:pPr>
            <a:endParaRPr lang="pl-PL" b="1" dirty="0"/>
          </a:p>
          <a:p>
            <a:pPr>
              <a:spcAft>
                <a:spcPts val="0"/>
              </a:spcAft>
            </a:pPr>
            <a:endParaRPr lang="pl-PL" sz="1800" b="1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03848" y="1305341"/>
            <a:ext cx="540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l-PL" b="1" kern="1400" spc="-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Wykaz pracowników Departamentu Europejskiego Funduszu Rozwoju Regionalnego </a:t>
            </a:r>
            <a:r>
              <a:rPr lang="pl-PL" kern="1400" spc="-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 kontaktu </a:t>
            </a:r>
            <a:r>
              <a:rPr lang="pl-PL" kern="1400" spc="-5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r>
              <a:rPr lang="pl-PL" kern="1400" spc="-5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kern="1400" spc="-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projektów  w zakresie</a:t>
            </a:r>
            <a:r>
              <a:rPr lang="pl-PL" kern="1400" spc="-5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l-PL" kern="1400" spc="-5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kern="1400" spc="-5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oceny </a:t>
            </a:r>
            <a:r>
              <a:rPr lang="pl-PL" dirty="0" smtClean="0">
                <a:latin typeface="+mn-lt"/>
              </a:rPr>
              <a:t>projektów</a:t>
            </a:r>
            <a:endParaRPr lang="pl-PL" dirty="0">
              <a:latin typeface="+mn-lt"/>
            </a:endParaRP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kontraktacji i realizacji projektów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składania harmonogramu </a:t>
            </a:r>
            <a:r>
              <a:rPr lang="pl-PL" dirty="0" smtClean="0">
                <a:latin typeface="+mn-lt"/>
              </a:rPr>
              <a:t>wniosków </a:t>
            </a:r>
            <a:r>
              <a:rPr lang="pl-PL" dirty="0">
                <a:latin typeface="+mn-lt"/>
              </a:rPr>
              <a:t>o płatność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rozliczania </a:t>
            </a:r>
            <a:r>
              <a:rPr lang="pl-PL" dirty="0">
                <a:latin typeface="+mn-lt"/>
              </a:rPr>
              <a:t>wydatków i wniosków o płatność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kontroli projektów</a:t>
            </a:r>
          </a:p>
          <a:p>
            <a:endParaRPr lang="pl-PL" dirty="0"/>
          </a:p>
        </p:txBody>
      </p:sp>
      <p:sp>
        <p:nvSpPr>
          <p:cNvPr id="8" name="Schemat blokowy: karta 7"/>
          <p:cNvSpPr/>
          <p:nvPr/>
        </p:nvSpPr>
        <p:spPr>
          <a:xfrm>
            <a:off x="525864" y="2157808"/>
            <a:ext cx="1957904" cy="2927375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95" y="2359469"/>
            <a:ext cx="1789042" cy="25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7536"/>
            <a:ext cx="1080120" cy="8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oem\Desktop\RZŚ_negaty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32656"/>
            <a:ext cx="3402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17" y="5805264"/>
            <a:ext cx="4941008" cy="485622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3709545" y="2132856"/>
            <a:ext cx="5256343" cy="1190514"/>
          </a:xfrm>
          <a:prstGeom prst="rect">
            <a:avLst/>
          </a:prstGeom>
          <a:noFill/>
          <a:ln w="76200" cmpd="sng">
            <a:solidFill>
              <a:srgbClr val="636466"/>
            </a:solidFill>
            <a:miter lim="800000"/>
          </a:ln>
        </p:spPr>
        <p:txBody>
          <a:bodyPr wrap="square" lIns="288000" tIns="3600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3600" b="1" cap="all" dirty="0" smtClean="0">
                <a:solidFill>
                  <a:srgbClr val="636466"/>
                </a:solidFill>
                <a:latin typeface="Arial Black" panose="020B0A04020102020204" pitchFamily="34" charset="0"/>
                <a:cs typeface="+mn-cs"/>
              </a:rPr>
              <a:t>Zaczynamy!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Lato Black" panose="020B0604020202020204" charset="-18"/>
              <a:ea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</a:pPr>
            <a:endParaRPr lang="pl-PL" altLang="pl-PL" sz="1600" b="1" dirty="0">
              <a:solidFill>
                <a:srgbClr val="636466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9" name="Obraz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0" y="540000"/>
            <a:ext cx="1171575" cy="69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3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821607-E275-43DC-8392-AF3E85A35B84}">
  <we:reference id="wa104380510" version="1.0.0.3" store="pl-PL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A1F3B16C8C704DA37A63ACA9CA61DD" ma:contentTypeVersion="13" ma:contentTypeDescription="Utwórz nowy dokument." ma:contentTypeScope="" ma:versionID="481187e7aaeb353b9b60f5d54579d918">
  <xsd:schema xmlns:xsd="http://www.w3.org/2001/XMLSchema" xmlns:xs="http://www.w3.org/2001/XMLSchema" xmlns:p="http://schemas.microsoft.com/office/2006/metadata/properties" xmlns:ns3="d4f64a22-a125-4b7a-afce-4a30c86a8f7c" xmlns:ns4="d47a4560-aee9-43e8-973f-2abd655c26a0" targetNamespace="http://schemas.microsoft.com/office/2006/metadata/properties" ma:root="true" ma:fieldsID="922f978345941f512f712b57afd4d28f" ns3:_="" ns4:_="">
    <xsd:import namespace="d4f64a22-a125-4b7a-afce-4a30c86a8f7c"/>
    <xsd:import namespace="d47a4560-aee9-43e8-973f-2abd655c26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64a22-a125-4b7a-afce-4a30c86a8f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a4560-aee9-43e8-973f-2abd655c26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32AAE-A7B9-430A-B4C0-BB72F6C37710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d47a4560-aee9-43e8-973f-2abd655c26a0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d4f64a22-a125-4b7a-afce-4a30c86a8f7c"/>
  </ds:schemaRefs>
</ds:datastoreItem>
</file>

<file path=customXml/itemProps2.xml><?xml version="1.0" encoding="utf-8"?>
<ds:datastoreItem xmlns:ds="http://schemas.openxmlformats.org/officeDocument/2006/customXml" ds:itemID="{067AD419-4C6E-4B9A-B65E-5BA3BDC4AA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253229-B840-4570-BFBA-0D095497D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f64a22-a125-4b7a-afce-4a30c86a8f7c"/>
    <ds:schemaRef ds:uri="d47a4560-aee9-43e8-973f-2abd655c26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3490</TotalTime>
  <Words>266</Words>
  <Application>Microsoft Office PowerPoint</Application>
  <PresentationFormat>Pokaz na ekranie (4:3)</PresentationFormat>
  <Paragraphs>55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15" baseType="lpstr">
      <vt:lpstr>Calibri Light</vt:lpstr>
      <vt:lpstr>Lato Black</vt:lpstr>
      <vt:lpstr>Times New Roman</vt:lpstr>
      <vt:lpstr>Segoe UI</vt:lpstr>
      <vt:lpstr>Arial Black</vt:lpstr>
      <vt:lpstr>Calibri</vt:lpstr>
      <vt:lpstr>Arial</vt:lpstr>
      <vt:lpstr>2_tlo1</vt:lpstr>
      <vt:lpstr>4_tlo1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Wstęp do webinaru</dc:title>
  <dc:creator>Iwona Wnuk</dc:creator>
  <cp:keywords>Webinar</cp:keywords>
  <cp:lastModifiedBy>Wnuk Iwona</cp:lastModifiedBy>
  <cp:revision>495</cp:revision>
  <dcterms:created xsi:type="dcterms:W3CDTF">2015-09-10T13:33:51Z</dcterms:created>
  <dcterms:modified xsi:type="dcterms:W3CDTF">2020-04-24T06:23:57Z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0x0101002FA1F3B16C8C704DA37A63ACA9CA61DD</vt:lpwstr>
  </property>
</Properties>
</file>