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68" r:id="rId4"/>
    <p:sldId id="306" r:id="rId5"/>
    <p:sldId id="260" r:id="rId6"/>
    <p:sldId id="291" r:id="rId7"/>
    <p:sldId id="295" r:id="rId8"/>
    <p:sldId id="263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265" r:id="rId24"/>
    <p:sldId id="270" r:id="rId25"/>
    <p:sldId id="274" r:id="rId26"/>
    <p:sldId id="311" r:id="rId27"/>
    <p:sldId id="303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95438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Novecento wide Book" panose="00000405000000000000" pitchFamily="50" charset="-18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Novecento wide Book" panose="00000405000000000000" pitchFamily="50" charset="-18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27 listopada 2018 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2193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126</cp:revision>
  <dcterms:created xsi:type="dcterms:W3CDTF">2015-09-10T13:33:51Z</dcterms:created>
  <dcterms:modified xsi:type="dcterms:W3CDTF">2018-12-06T10:57:39Z</dcterms:modified>
</cp:coreProperties>
</file>