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91" r:id="rId6"/>
    <p:sldId id="295" r:id="rId7"/>
    <p:sldId id="263" r:id="rId8"/>
    <p:sldId id="260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311" r:id="rId24"/>
    <p:sldId id="303" r:id="rId25"/>
    <p:sldId id="265" r:id="rId26"/>
    <p:sldId id="270" r:id="rId27"/>
    <p:sldId id="274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586" autoAdjust="0"/>
  </p:normalViewPr>
  <p:slideViewPr>
    <p:cSldViewPr>
      <p:cViewPr>
        <p:scale>
          <a:sx n="100" d="100"/>
          <a:sy n="100" d="100"/>
        </p:scale>
        <p:origin x="-594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2018-07-30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31 lipca 2018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projektu (Załącznik nr 6 do Instrukcji Wypełniania Wniosku o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  <a:endParaRPr lang="pl-PL" sz="1400" dirty="0" smtClean="0">
              <a:latin typeface="Lato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=""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6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="" xmlns:p14="http://schemas.microsoft.com/office/powerpoint/2010/main" val="5838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 smtClean="0">
                <a:latin typeface="Lato"/>
              </a:rPr>
              <a:t>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</a:t>
            </a:r>
            <a:r>
              <a:rPr lang="pl-PL" altLang="pl-PL" sz="1400" dirty="0" smtClean="0">
                <a:latin typeface="Lato"/>
              </a:rPr>
              <a:t>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=""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="" xmlns:p14="http://schemas.microsoft.com/office/powerpoint/2010/main" val="3164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 smtClean="0">
                <a:latin typeface="Lato"/>
              </a:rPr>
              <a:t>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</a:t>
            </a:r>
            <a:r>
              <a:rPr lang="pl-PL" sz="1400" b="1" dirty="0" smtClean="0">
                <a:latin typeface="Lato"/>
              </a:rPr>
              <a:t>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</a:t>
            </a:r>
            <a:r>
              <a:rPr lang="pl-PL" sz="1400" dirty="0" smtClean="0">
                <a:latin typeface="Lato"/>
              </a:rPr>
              <a:t>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</a:t>
            </a:r>
            <a:r>
              <a:rPr lang="pl-PL" sz="1400" dirty="0" smtClean="0">
                <a:latin typeface="Lato"/>
              </a:rPr>
              <a:t>zaliczkową;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</a:t>
            </a:r>
            <a:r>
              <a:rPr lang="pl-PL" sz="1400" dirty="0" smtClean="0">
                <a:latin typeface="Lato"/>
              </a:rPr>
              <a:t>pośrednią;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</a:t>
            </a:r>
            <a:r>
              <a:rPr lang="pl-PL" sz="1400" dirty="0" smtClean="0">
                <a:latin typeface="Lato"/>
              </a:rPr>
              <a:t>);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</a:t>
            </a:r>
            <a:r>
              <a:rPr lang="pl-PL" sz="1400" dirty="0" smtClean="0">
                <a:latin typeface="Lato"/>
              </a:rPr>
              <a:t>).</a:t>
            </a:r>
            <a:endParaRPr lang="pl-PL" sz="1400" dirty="0" smtClean="0">
              <a:latin typeface="Lato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=""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2176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tlo1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Gburczyki</cp:lastModifiedBy>
  <cp:revision>120</cp:revision>
  <dcterms:created xsi:type="dcterms:W3CDTF">2015-09-10T13:33:51Z</dcterms:created>
  <dcterms:modified xsi:type="dcterms:W3CDTF">2018-07-30T19:38:00Z</dcterms:modified>
</cp:coreProperties>
</file>