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handoutMasterIdLst>
    <p:handoutMasterId r:id="rId30"/>
  </p:handoutMasterIdLst>
  <p:sldIdLst>
    <p:sldId id="295" r:id="rId2"/>
    <p:sldId id="309" r:id="rId3"/>
    <p:sldId id="302" r:id="rId4"/>
    <p:sldId id="307" r:id="rId5"/>
    <p:sldId id="306" r:id="rId6"/>
    <p:sldId id="325" r:id="rId7"/>
    <p:sldId id="303" r:id="rId8"/>
    <p:sldId id="326" r:id="rId9"/>
    <p:sldId id="314" r:id="rId10"/>
    <p:sldId id="335" r:id="rId11"/>
    <p:sldId id="316" r:id="rId12"/>
    <p:sldId id="313" r:id="rId13"/>
    <p:sldId id="336" r:id="rId14"/>
    <p:sldId id="337" r:id="rId15"/>
    <p:sldId id="317" r:id="rId16"/>
    <p:sldId id="318" r:id="rId17"/>
    <p:sldId id="319" r:id="rId18"/>
    <p:sldId id="320" r:id="rId19"/>
    <p:sldId id="321" r:id="rId20"/>
    <p:sldId id="305" r:id="rId21"/>
    <p:sldId id="328" r:id="rId22"/>
    <p:sldId id="334" r:id="rId23"/>
    <p:sldId id="330" r:id="rId24"/>
    <p:sldId id="331" r:id="rId25"/>
    <p:sldId id="332" r:id="rId26"/>
    <p:sldId id="333" r:id="rId27"/>
    <p:sldId id="257" r:id="rId28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ierzchała Agata" initials="S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466"/>
    <a:srgbClr val="6464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034E78-7F5D-4C2E-B375-FC64B27BC917}" styleName="Styl ciemny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Styl ciemny 1 — Ak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87886" autoAdjust="0"/>
  </p:normalViewPr>
  <p:slideViewPr>
    <p:cSldViewPr>
      <p:cViewPr varScale="1">
        <p:scale>
          <a:sx n="99" d="100"/>
          <a:sy n="99" d="100"/>
        </p:scale>
        <p:origin x="-189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E52F86-F6C9-496E-95B1-A7D7D4F4A8B7}" type="doc">
      <dgm:prSet loTypeId="urn:microsoft.com/office/officeart/2005/8/layout/vProcess5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34D7591-E529-4692-BCE8-5ACE7F2EB985}">
      <dgm:prSet phldrT="[Teks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l-PL" sz="2800" dirty="0" smtClean="0">
              <a:latin typeface="Arial" panose="020B0604020202020204" pitchFamily="34" charset="0"/>
              <a:cs typeface="Arial" panose="020B0604020202020204" pitchFamily="34" charset="0"/>
            </a:rPr>
            <a:t>Ocena formalna</a:t>
          </a:r>
          <a:endParaRPr lang="pl-PL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9BFC20-678D-4B38-9EDA-789B9A24A2B8}" type="parTrans" cxnId="{82815850-7D51-476D-9A5F-3B7A3F098F8B}">
      <dgm:prSet/>
      <dgm:spPr/>
      <dgm:t>
        <a:bodyPr/>
        <a:lstStyle/>
        <a:p>
          <a:endParaRPr lang="pl-PL"/>
        </a:p>
      </dgm:t>
    </dgm:pt>
    <dgm:pt modelId="{D235F7B6-81E6-4E6C-B5FA-2019EB9A06B1}" type="sibTrans" cxnId="{82815850-7D51-476D-9A5F-3B7A3F098F8B}">
      <dgm:prSet/>
      <dgm:spPr/>
      <dgm:t>
        <a:bodyPr/>
        <a:lstStyle/>
        <a:p>
          <a:endParaRPr lang="pl-PL"/>
        </a:p>
      </dgm:t>
    </dgm:pt>
    <dgm:pt modelId="{BC044BAC-DC6C-41A5-82B2-18F4D848C95C}">
      <dgm:prSet phldrT="[Teks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l-PL" sz="2800" dirty="0" smtClean="0">
              <a:latin typeface="Arial" panose="020B0604020202020204" pitchFamily="34" charset="0"/>
              <a:cs typeface="Arial" panose="020B0604020202020204" pitchFamily="34" charset="0"/>
            </a:rPr>
            <a:t>Ocena merytoryczna</a:t>
          </a:r>
          <a:endParaRPr lang="pl-PL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6E27B7-DE03-48B0-8773-6ABBD75DD2FD}" type="parTrans" cxnId="{662C36FB-CF40-40E5-BEBE-CA84355113AF}">
      <dgm:prSet/>
      <dgm:spPr/>
      <dgm:t>
        <a:bodyPr/>
        <a:lstStyle/>
        <a:p>
          <a:endParaRPr lang="pl-PL"/>
        </a:p>
      </dgm:t>
    </dgm:pt>
    <dgm:pt modelId="{A6ECD72B-245C-4330-92D2-D336D34E9BB8}" type="sibTrans" cxnId="{662C36FB-CF40-40E5-BEBE-CA84355113AF}">
      <dgm:prSet/>
      <dgm:spPr/>
      <dgm:t>
        <a:bodyPr/>
        <a:lstStyle/>
        <a:p>
          <a:endParaRPr lang="pl-PL"/>
        </a:p>
      </dgm:t>
    </dgm:pt>
    <dgm:pt modelId="{A3AC1AAD-7D28-4466-9E0D-C0986F9E4A59}">
      <dgm:prSet phldrT="[Tekst]" custT="1"/>
      <dgm:spPr>
        <a:solidFill>
          <a:srgbClr val="FFC000"/>
        </a:solidFill>
      </dgm:spPr>
      <dgm:t>
        <a:bodyPr/>
        <a:lstStyle/>
        <a:p>
          <a:r>
            <a:rPr lang="pl-PL" sz="2800" dirty="0" smtClean="0">
              <a:latin typeface="Arial" panose="020B0604020202020204" pitchFamily="34" charset="0"/>
              <a:cs typeface="Arial" panose="020B0604020202020204" pitchFamily="34" charset="0"/>
            </a:rPr>
            <a:t>Ocena strategiczna</a:t>
          </a:r>
          <a:endParaRPr lang="pl-PL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3385E6-E074-41E8-AF0D-9FD654733C93}" type="parTrans" cxnId="{5EC43D06-ED1E-42E3-96BC-1DEB85EB4166}">
      <dgm:prSet/>
      <dgm:spPr/>
      <dgm:t>
        <a:bodyPr/>
        <a:lstStyle/>
        <a:p>
          <a:endParaRPr lang="pl-PL"/>
        </a:p>
      </dgm:t>
    </dgm:pt>
    <dgm:pt modelId="{6A1DE379-11BA-4AAF-906C-1D8636481EE7}" type="sibTrans" cxnId="{5EC43D06-ED1E-42E3-96BC-1DEB85EB4166}">
      <dgm:prSet/>
      <dgm:spPr/>
      <dgm:t>
        <a:bodyPr/>
        <a:lstStyle/>
        <a:p>
          <a:endParaRPr lang="pl-PL"/>
        </a:p>
      </dgm:t>
    </dgm:pt>
    <dgm:pt modelId="{430B225E-9B26-43E1-89A7-4D3E87428E58}" type="pres">
      <dgm:prSet presAssocID="{7AE52F86-F6C9-496E-95B1-A7D7D4F4A8B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D9A633B-9C90-4D8A-A51D-A6B3157110D3}" type="pres">
      <dgm:prSet presAssocID="{7AE52F86-F6C9-496E-95B1-A7D7D4F4A8B7}" presName="dummyMaxCanvas" presStyleCnt="0">
        <dgm:presLayoutVars/>
      </dgm:prSet>
      <dgm:spPr/>
    </dgm:pt>
    <dgm:pt modelId="{0B103788-F21A-41E4-9F7C-FCFB3FAD6AEF}" type="pres">
      <dgm:prSet presAssocID="{7AE52F86-F6C9-496E-95B1-A7D7D4F4A8B7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231F796-421A-4688-BDE0-216477FB8066}" type="pres">
      <dgm:prSet presAssocID="{7AE52F86-F6C9-496E-95B1-A7D7D4F4A8B7}" presName="ThreeNodes_2" presStyleLbl="node1" presStyleIdx="1" presStyleCnt="3" custLinFactNeighborX="8367" custLinFactNeighborY="-315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B0FA864-1CC3-46EB-BA32-9959D1539571}" type="pres">
      <dgm:prSet presAssocID="{7AE52F86-F6C9-496E-95B1-A7D7D4F4A8B7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0F86F29-AD57-419A-8E8D-B6F471D119EA}" type="pres">
      <dgm:prSet presAssocID="{7AE52F86-F6C9-496E-95B1-A7D7D4F4A8B7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ACCCE7D-F62D-465D-B706-81A0A2D6FCAD}" type="pres">
      <dgm:prSet presAssocID="{7AE52F86-F6C9-496E-95B1-A7D7D4F4A8B7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64FB1FA-92F0-481C-B7B9-74CCCAF09952}" type="pres">
      <dgm:prSet presAssocID="{7AE52F86-F6C9-496E-95B1-A7D7D4F4A8B7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22EC52F-9D12-4F8C-B547-6963A1560872}" type="pres">
      <dgm:prSet presAssocID="{7AE52F86-F6C9-496E-95B1-A7D7D4F4A8B7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FB1612B-AA6F-485B-8F55-823D7E44205B}" type="pres">
      <dgm:prSet presAssocID="{7AE52F86-F6C9-496E-95B1-A7D7D4F4A8B7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EC43D06-ED1E-42E3-96BC-1DEB85EB4166}" srcId="{7AE52F86-F6C9-496E-95B1-A7D7D4F4A8B7}" destId="{A3AC1AAD-7D28-4466-9E0D-C0986F9E4A59}" srcOrd="2" destOrd="0" parTransId="{E43385E6-E074-41E8-AF0D-9FD654733C93}" sibTransId="{6A1DE379-11BA-4AAF-906C-1D8636481EE7}"/>
    <dgm:cxn modelId="{CABD1B39-C520-4711-92B4-69C9A6E0ED9B}" type="presOf" srcId="{A3AC1AAD-7D28-4466-9E0D-C0986F9E4A59}" destId="{4B0FA864-1CC3-46EB-BA32-9959D1539571}" srcOrd="0" destOrd="0" presId="urn:microsoft.com/office/officeart/2005/8/layout/vProcess5"/>
    <dgm:cxn modelId="{FBE66662-1935-4C68-BD5E-CB1607BBDD9C}" type="presOf" srcId="{034D7591-E529-4692-BCE8-5ACE7F2EB985}" destId="{0B103788-F21A-41E4-9F7C-FCFB3FAD6AEF}" srcOrd="0" destOrd="0" presId="urn:microsoft.com/office/officeart/2005/8/layout/vProcess5"/>
    <dgm:cxn modelId="{79951906-414E-46F6-B3D4-D7E1BE699DDC}" type="presOf" srcId="{D235F7B6-81E6-4E6C-B5FA-2019EB9A06B1}" destId="{20F86F29-AD57-419A-8E8D-B6F471D119EA}" srcOrd="0" destOrd="0" presId="urn:microsoft.com/office/officeart/2005/8/layout/vProcess5"/>
    <dgm:cxn modelId="{662C36FB-CF40-40E5-BEBE-CA84355113AF}" srcId="{7AE52F86-F6C9-496E-95B1-A7D7D4F4A8B7}" destId="{BC044BAC-DC6C-41A5-82B2-18F4D848C95C}" srcOrd="1" destOrd="0" parTransId="{B06E27B7-DE03-48B0-8773-6ABBD75DD2FD}" sibTransId="{A6ECD72B-245C-4330-92D2-D336D34E9BB8}"/>
    <dgm:cxn modelId="{249BA43C-9B59-4699-BD13-6B258402BEBF}" type="presOf" srcId="{034D7591-E529-4692-BCE8-5ACE7F2EB985}" destId="{864FB1FA-92F0-481C-B7B9-74CCCAF09952}" srcOrd="1" destOrd="0" presId="urn:microsoft.com/office/officeart/2005/8/layout/vProcess5"/>
    <dgm:cxn modelId="{45492916-FD16-443D-B1FB-20C4CBA2F732}" type="presOf" srcId="{BC044BAC-DC6C-41A5-82B2-18F4D848C95C}" destId="{C22EC52F-9D12-4F8C-B547-6963A1560872}" srcOrd="1" destOrd="0" presId="urn:microsoft.com/office/officeart/2005/8/layout/vProcess5"/>
    <dgm:cxn modelId="{82815850-7D51-476D-9A5F-3B7A3F098F8B}" srcId="{7AE52F86-F6C9-496E-95B1-A7D7D4F4A8B7}" destId="{034D7591-E529-4692-BCE8-5ACE7F2EB985}" srcOrd="0" destOrd="0" parTransId="{EC9BFC20-678D-4B38-9EDA-789B9A24A2B8}" sibTransId="{D235F7B6-81E6-4E6C-B5FA-2019EB9A06B1}"/>
    <dgm:cxn modelId="{A46D9DE2-DAE0-49E3-BEE5-5CC0863977DC}" type="presOf" srcId="{A3AC1AAD-7D28-4466-9E0D-C0986F9E4A59}" destId="{0FB1612B-AA6F-485B-8F55-823D7E44205B}" srcOrd="1" destOrd="0" presId="urn:microsoft.com/office/officeart/2005/8/layout/vProcess5"/>
    <dgm:cxn modelId="{FE93B398-576C-4DB5-AC62-865F2764D6A4}" type="presOf" srcId="{7AE52F86-F6C9-496E-95B1-A7D7D4F4A8B7}" destId="{430B225E-9B26-43E1-89A7-4D3E87428E58}" srcOrd="0" destOrd="0" presId="urn:microsoft.com/office/officeart/2005/8/layout/vProcess5"/>
    <dgm:cxn modelId="{229BAC9C-DE23-4691-9951-E5CD599A1277}" type="presOf" srcId="{BC044BAC-DC6C-41A5-82B2-18F4D848C95C}" destId="{D231F796-421A-4688-BDE0-216477FB8066}" srcOrd="0" destOrd="0" presId="urn:microsoft.com/office/officeart/2005/8/layout/vProcess5"/>
    <dgm:cxn modelId="{2C08D253-FD60-48D6-A703-4C5C9F7EB331}" type="presOf" srcId="{A6ECD72B-245C-4330-92D2-D336D34E9BB8}" destId="{0ACCCE7D-F62D-465D-B706-81A0A2D6FCAD}" srcOrd="0" destOrd="0" presId="urn:microsoft.com/office/officeart/2005/8/layout/vProcess5"/>
    <dgm:cxn modelId="{454D55D9-31A3-4A95-9877-0AA99711F594}" type="presParOf" srcId="{430B225E-9B26-43E1-89A7-4D3E87428E58}" destId="{9D9A633B-9C90-4D8A-A51D-A6B3157110D3}" srcOrd="0" destOrd="0" presId="urn:microsoft.com/office/officeart/2005/8/layout/vProcess5"/>
    <dgm:cxn modelId="{1C2D74FE-C899-4765-AFF9-B3ED35E6CA91}" type="presParOf" srcId="{430B225E-9B26-43E1-89A7-4D3E87428E58}" destId="{0B103788-F21A-41E4-9F7C-FCFB3FAD6AEF}" srcOrd="1" destOrd="0" presId="urn:microsoft.com/office/officeart/2005/8/layout/vProcess5"/>
    <dgm:cxn modelId="{E4A7859C-4E6D-414A-8F29-859F99FED3AF}" type="presParOf" srcId="{430B225E-9B26-43E1-89A7-4D3E87428E58}" destId="{D231F796-421A-4688-BDE0-216477FB8066}" srcOrd="2" destOrd="0" presId="urn:microsoft.com/office/officeart/2005/8/layout/vProcess5"/>
    <dgm:cxn modelId="{1B37D104-B41C-4797-9043-F1F37B2AB851}" type="presParOf" srcId="{430B225E-9B26-43E1-89A7-4D3E87428E58}" destId="{4B0FA864-1CC3-46EB-BA32-9959D1539571}" srcOrd="3" destOrd="0" presId="urn:microsoft.com/office/officeart/2005/8/layout/vProcess5"/>
    <dgm:cxn modelId="{51C90F76-95DF-4EE1-800F-D8AE1A60A370}" type="presParOf" srcId="{430B225E-9B26-43E1-89A7-4D3E87428E58}" destId="{20F86F29-AD57-419A-8E8D-B6F471D119EA}" srcOrd="4" destOrd="0" presId="urn:microsoft.com/office/officeart/2005/8/layout/vProcess5"/>
    <dgm:cxn modelId="{2CD34DD9-4F11-4224-98A1-14731BFC39FC}" type="presParOf" srcId="{430B225E-9B26-43E1-89A7-4D3E87428E58}" destId="{0ACCCE7D-F62D-465D-B706-81A0A2D6FCAD}" srcOrd="5" destOrd="0" presId="urn:microsoft.com/office/officeart/2005/8/layout/vProcess5"/>
    <dgm:cxn modelId="{CD0AE351-AF17-42F6-B288-6BD3C85FC4A0}" type="presParOf" srcId="{430B225E-9B26-43E1-89A7-4D3E87428E58}" destId="{864FB1FA-92F0-481C-B7B9-74CCCAF09952}" srcOrd="6" destOrd="0" presId="urn:microsoft.com/office/officeart/2005/8/layout/vProcess5"/>
    <dgm:cxn modelId="{7548C8B2-87F2-4D86-8755-F9C07B639865}" type="presParOf" srcId="{430B225E-9B26-43E1-89A7-4D3E87428E58}" destId="{C22EC52F-9D12-4F8C-B547-6963A1560872}" srcOrd="7" destOrd="0" presId="urn:microsoft.com/office/officeart/2005/8/layout/vProcess5"/>
    <dgm:cxn modelId="{F237FB6B-F86A-4803-8DF9-64D2FB921766}" type="presParOf" srcId="{430B225E-9B26-43E1-89A7-4D3E87428E58}" destId="{0FB1612B-AA6F-485B-8F55-823D7E44205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A0CC87-037F-48AD-8F69-A1270670FC5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5D695A7-2DF1-419D-A87C-3EE3A2CE6CDC}" type="pres">
      <dgm:prSet presAssocID="{17A0CC87-037F-48AD-8F69-A1270670FC5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</dgm:ptLst>
  <dgm:cxnLst>
    <dgm:cxn modelId="{A2AB9494-0785-4BF0-881D-BF1765FC41A2}" type="presOf" srcId="{17A0CC87-037F-48AD-8F69-A1270670FC50}" destId="{D5D695A7-2DF1-419D-A87C-3EE3A2CE6CDC}" srcOrd="0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89D38E-8BB3-4439-8A18-81813E49F543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9F100EA8-E332-46FF-BDFB-3E09F6BF01F9}">
      <dgm:prSet phldrT="[Tekst]"/>
      <dgm:spPr/>
      <dgm:t>
        <a:bodyPr/>
        <a:lstStyle/>
        <a:p>
          <a:r>
            <a:rPr lang="pl-PL" dirty="0" smtClean="0">
              <a:latin typeface="Arial" panose="020B0604020202020204" pitchFamily="34" charset="0"/>
              <a:cs typeface="Arial" panose="020B0604020202020204" pitchFamily="34" charset="0"/>
            </a:rPr>
            <a:t>Obszar priorytetowy</a:t>
          </a:r>
          <a:endParaRPr lang="pl-P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B093F1-2659-4DD6-AA79-169BF73E871E}" type="parTrans" cxnId="{986CD50C-94A2-4DAE-8DD4-727F1EADF1D9}">
      <dgm:prSet/>
      <dgm:spPr/>
      <dgm:t>
        <a:bodyPr/>
        <a:lstStyle/>
        <a:p>
          <a:endParaRPr lang="pl-PL"/>
        </a:p>
      </dgm:t>
    </dgm:pt>
    <dgm:pt modelId="{0A107891-E8E3-4D29-B3D7-F393D533E88C}" type="sibTrans" cxnId="{986CD50C-94A2-4DAE-8DD4-727F1EADF1D9}">
      <dgm:prSet/>
      <dgm:spPr/>
      <dgm:t>
        <a:bodyPr/>
        <a:lstStyle/>
        <a:p>
          <a:endParaRPr lang="pl-PL"/>
        </a:p>
      </dgm:t>
    </dgm:pt>
    <dgm:pt modelId="{56D6A1CA-65AB-4057-82BC-C8EACAB7D7B9}">
      <dgm:prSet phldrT="[Tekst]"/>
      <dgm:spPr/>
      <dgm:t>
        <a:bodyPr/>
        <a:lstStyle/>
        <a:p>
          <a:r>
            <a:rPr lang="pl-PL" dirty="0" smtClean="0">
              <a:latin typeface="Arial" panose="020B0604020202020204" pitchFamily="34" charset="0"/>
              <a:cs typeface="Arial" panose="020B0604020202020204" pitchFamily="34" charset="0"/>
            </a:rPr>
            <a:t>Cel operacyjny</a:t>
          </a:r>
          <a:endParaRPr lang="pl-P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3E4635-08C9-4379-87B4-7AE4CB6CDD42}" type="parTrans" cxnId="{B249D3ED-B365-48D4-A0FB-0DFFF2380203}">
      <dgm:prSet/>
      <dgm:spPr/>
      <dgm:t>
        <a:bodyPr/>
        <a:lstStyle/>
        <a:p>
          <a:endParaRPr lang="pl-PL"/>
        </a:p>
      </dgm:t>
    </dgm:pt>
    <dgm:pt modelId="{F3424074-1877-40B6-A70D-9041C69C3C9A}" type="sibTrans" cxnId="{B249D3ED-B365-48D4-A0FB-0DFFF2380203}">
      <dgm:prSet/>
      <dgm:spPr/>
      <dgm:t>
        <a:bodyPr/>
        <a:lstStyle/>
        <a:p>
          <a:endParaRPr lang="pl-PL"/>
        </a:p>
      </dgm:t>
    </dgm:pt>
    <dgm:pt modelId="{7DA68904-CA9A-42BF-BBBD-E08FE01FE418}">
      <dgm:prSet phldrT="[Tekst]"/>
      <dgm:spPr/>
      <dgm:t>
        <a:bodyPr/>
        <a:lstStyle/>
        <a:p>
          <a:r>
            <a:rPr lang="pl-PL" dirty="0" smtClean="0">
              <a:latin typeface="Arial" panose="020B0604020202020204" pitchFamily="34" charset="0"/>
              <a:cs typeface="Arial" panose="020B0604020202020204" pitchFamily="34" charset="0"/>
            </a:rPr>
            <a:t>Cel operacyjny</a:t>
          </a:r>
          <a:endParaRPr lang="pl-P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CEA477-56BC-4BF9-A7E6-52F500910D4A}" type="parTrans" cxnId="{564ABE94-EDAA-4B6D-9F46-CF501B9B8FB2}">
      <dgm:prSet/>
      <dgm:spPr/>
      <dgm:t>
        <a:bodyPr/>
        <a:lstStyle/>
        <a:p>
          <a:endParaRPr lang="pl-PL"/>
        </a:p>
      </dgm:t>
    </dgm:pt>
    <dgm:pt modelId="{2D18B819-7232-4EB0-BFB4-75690D78EB0E}" type="sibTrans" cxnId="{564ABE94-EDAA-4B6D-9F46-CF501B9B8FB2}">
      <dgm:prSet/>
      <dgm:spPr/>
      <dgm:t>
        <a:bodyPr/>
        <a:lstStyle/>
        <a:p>
          <a:endParaRPr lang="pl-PL"/>
        </a:p>
      </dgm:t>
    </dgm:pt>
    <dgm:pt modelId="{A68D1525-6B31-45D9-99F3-A9794D62D407}">
      <dgm:prSet phldrT="[Tekst]"/>
      <dgm:spPr/>
      <dgm:t>
        <a:bodyPr/>
        <a:lstStyle/>
        <a:p>
          <a:r>
            <a:rPr lang="pl-PL" dirty="0" smtClean="0">
              <a:latin typeface="Arial" panose="020B0604020202020204" pitchFamily="34" charset="0"/>
              <a:cs typeface="Arial" panose="020B0604020202020204" pitchFamily="34" charset="0"/>
            </a:rPr>
            <a:t>Cel operacyjny</a:t>
          </a:r>
          <a:endParaRPr lang="pl-P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BA0512-C7FC-4E1F-96D0-C7E128B045E7}" type="parTrans" cxnId="{AB7F8712-EEA1-4842-BBA9-53405C0570A2}">
      <dgm:prSet/>
      <dgm:spPr/>
      <dgm:t>
        <a:bodyPr/>
        <a:lstStyle/>
        <a:p>
          <a:endParaRPr lang="pl-PL"/>
        </a:p>
      </dgm:t>
    </dgm:pt>
    <dgm:pt modelId="{F9D3D702-F85C-40A7-8290-E5AC037648FE}" type="sibTrans" cxnId="{AB7F8712-EEA1-4842-BBA9-53405C0570A2}">
      <dgm:prSet/>
      <dgm:spPr/>
      <dgm:t>
        <a:bodyPr/>
        <a:lstStyle/>
        <a:p>
          <a:endParaRPr lang="pl-PL"/>
        </a:p>
      </dgm:t>
    </dgm:pt>
    <dgm:pt modelId="{31A23834-8838-4914-B42A-CF4ED48EC0A7}">
      <dgm:prSet/>
      <dgm:spPr/>
      <dgm:t>
        <a:bodyPr/>
        <a:lstStyle/>
        <a:p>
          <a:r>
            <a:rPr lang="pl-PL" dirty="0" smtClean="0">
              <a:latin typeface="Arial" panose="020B0604020202020204" pitchFamily="34" charset="0"/>
              <a:cs typeface="Arial" panose="020B0604020202020204" pitchFamily="34" charset="0"/>
            </a:rPr>
            <a:t>Kierunek działania</a:t>
          </a:r>
          <a:endParaRPr lang="pl-P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A99358-63D2-450A-9828-06213AED817D}" type="parTrans" cxnId="{7C4687DA-B980-4630-B506-DAF18661A897}">
      <dgm:prSet/>
      <dgm:spPr/>
      <dgm:t>
        <a:bodyPr/>
        <a:lstStyle/>
        <a:p>
          <a:endParaRPr lang="pl-PL"/>
        </a:p>
      </dgm:t>
    </dgm:pt>
    <dgm:pt modelId="{4F9B623C-E45B-4504-B923-662F84722ED3}" type="sibTrans" cxnId="{7C4687DA-B980-4630-B506-DAF18661A897}">
      <dgm:prSet/>
      <dgm:spPr/>
      <dgm:t>
        <a:bodyPr/>
        <a:lstStyle/>
        <a:p>
          <a:endParaRPr lang="pl-PL"/>
        </a:p>
      </dgm:t>
    </dgm:pt>
    <dgm:pt modelId="{20EB6C66-47AA-431E-983C-FB085F106271}">
      <dgm:prSet/>
      <dgm:spPr/>
      <dgm:t>
        <a:bodyPr/>
        <a:lstStyle/>
        <a:p>
          <a:r>
            <a:rPr lang="pl-PL" dirty="0" smtClean="0">
              <a:latin typeface="Arial" panose="020B0604020202020204" pitchFamily="34" charset="0"/>
              <a:cs typeface="Arial" panose="020B0604020202020204" pitchFamily="34" charset="0"/>
            </a:rPr>
            <a:t>Kierunek działania</a:t>
          </a:r>
          <a:endParaRPr lang="pl-P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3DD9CA-342C-40BE-BA28-497D121CE770}" type="parTrans" cxnId="{DC669BAB-A106-45E7-8CB0-5DB52FC2F29E}">
      <dgm:prSet/>
      <dgm:spPr/>
      <dgm:t>
        <a:bodyPr/>
        <a:lstStyle/>
        <a:p>
          <a:endParaRPr lang="pl-PL"/>
        </a:p>
      </dgm:t>
    </dgm:pt>
    <dgm:pt modelId="{CABD1C43-9C02-47EE-996B-826B949B6D5F}" type="sibTrans" cxnId="{DC669BAB-A106-45E7-8CB0-5DB52FC2F29E}">
      <dgm:prSet/>
      <dgm:spPr/>
      <dgm:t>
        <a:bodyPr/>
        <a:lstStyle/>
        <a:p>
          <a:endParaRPr lang="pl-PL"/>
        </a:p>
      </dgm:t>
    </dgm:pt>
    <dgm:pt modelId="{E6F420A8-62E9-455D-9B56-8A8CD3A98DBA}">
      <dgm:prSet/>
      <dgm:spPr/>
      <dgm:t>
        <a:bodyPr/>
        <a:lstStyle/>
        <a:p>
          <a:r>
            <a:rPr lang="pl-PL" dirty="0" smtClean="0">
              <a:latin typeface="Arial" panose="020B0604020202020204" pitchFamily="34" charset="0"/>
              <a:cs typeface="Arial" panose="020B0604020202020204" pitchFamily="34" charset="0"/>
            </a:rPr>
            <a:t>Kierunek działania</a:t>
          </a:r>
          <a:endParaRPr lang="pl-P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A97907-51C8-4542-8F58-AAAE6E7E9348}" type="parTrans" cxnId="{C5B0AF27-D913-43DE-BF0C-28294F40E644}">
      <dgm:prSet/>
      <dgm:spPr/>
      <dgm:t>
        <a:bodyPr/>
        <a:lstStyle/>
        <a:p>
          <a:endParaRPr lang="pl-PL"/>
        </a:p>
      </dgm:t>
    </dgm:pt>
    <dgm:pt modelId="{4DB0F561-8824-43B7-8C2C-E99E4423BF2D}" type="sibTrans" cxnId="{C5B0AF27-D913-43DE-BF0C-28294F40E644}">
      <dgm:prSet/>
      <dgm:spPr/>
      <dgm:t>
        <a:bodyPr/>
        <a:lstStyle/>
        <a:p>
          <a:endParaRPr lang="pl-PL"/>
        </a:p>
      </dgm:t>
    </dgm:pt>
    <dgm:pt modelId="{AAC2E6D6-DDBE-48A3-AADC-DAFCE7EB6728}">
      <dgm:prSet/>
      <dgm:spPr/>
      <dgm:t>
        <a:bodyPr/>
        <a:lstStyle/>
        <a:p>
          <a:r>
            <a:rPr lang="pl-PL" dirty="0" smtClean="0">
              <a:latin typeface="Arial" panose="020B0604020202020204" pitchFamily="34" charset="0"/>
              <a:cs typeface="Arial" panose="020B0604020202020204" pitchFamily="34" charset="0"/>
            </a:rPr>
            <a:t>Kierunek działania</a:t>
          </a:r>
          <a:endParaRPr lang="pl-P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3F3BCB-88F8-4B07-8C23-C871699CEF08}" type="parTrans" cxnId="{B60A2ECC-6A27-4FD1-AD5A-39E3EC0AF3FB}">
      <dgm:prSet/>
      <dgm:spPr/>
      <dgm:t>
        <a:bodyPr/>
        <a:lstStyle/>
        <a:p>
          <a:endParaRPr lang="pl-PL"/>
        </a:p>
      </dgm:t>
    </dgm:pt>
    <dgm:pt modelId="{13B5A371-CB57-4C98-98E0-912A24C5336B}" type="sibTrans" cxnId="{B60A2ECC-6A27-4FD1-AD5A-39E3EC0AF3FB}">
      <dgm:prSet/>
      <dgm:spPr/>
      <dgm:t>
        <a:bodyPr/>
        <a:lstStyle/>
        <a:p>
          <a:endParaRPr lang="pl-PL"/>
        </a:p>
      </dgm:t>
    </dgm:pt>
    <dgm:pt modelId="{DD700E87-E007-4EA1-9339-43C2E1B058C9}">
      <dgm:prSet/>
      <dgm:spPr/>
      <dgm:t>
        <a:bodyPr/>
        <a:lstStyle/>
        <a:p>
          <a:r>
            <a:rPr lang="pl-PL" dirty="0" smtClean="0">
              <a:latin typeface="Arial" panose="020B0604020202020204" pitchFamily="34" charset="0"/>
              <a:cs typeface="Arial" panose="020B0604020202020204" pitchFamily="34" charset="0"/>
            </a:rPr>
            <a:t>Kierunek działania</a:t>
          </a:r>
          <a:endParaRPr lang="pl-P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BE05A2-445D-42CA-920E-CDD85DDD2D1C}" type="parTrans" cxnId="{0AB334DE-5CBB-491F-9D56-130989420D43}">
      <dgm:prSet/>
      <dgm:spPr/>
      <dgm:t>
        <a:bodyPr/>
        <a:lstStyle/>
        <a:p>
          <a:endParaRPr lang="pl-PL"/>
        </a:p>
      </dgm:t>
    </dgm:pt>
    <dgm:pt modelId="{DC2D879E-3F08-4178-9626-0B8EA3B4ACF0}" type="sibTrans" cxnId="{0AB334DE-5CBB-491F-9D56-130989420D43}">
      <dgm:prSet/>
      <dgm:spPr/>
      <dgm:t>
        <a:bodyPr/>
        <a:lstStyle/>
        <a:p>
          <a:endParaRPr lang="pl-PL"/>
        </a:p>
      </dgm:t>
    </dgm:pt>
    <dgm:pt modelId="{09B33906-2306-4EDB-A438-5B7D00495987}">
      <dgm:prSet/>
      <dgm:spPr/>
      <dgm:t>
        <a:bodyPr/>
        <a:lstStyle/>
        <a:p>
          <a:r>
            <a:rPr lang="pl-PL" dirty="0" smtClean="0">
              <a:latin typeface="Arial" panose="020B0604020202020204" pitchFamily="34" charset="0"/>
              <a:cs typeface="Arial" panose="020B0604020202020204" pitchFamily="34" charset="0"/>
            </a:rPr>
            <a:t>Kierunek działania</a:t>
          </a:r>
          <a:endParaRPr lang="pl-P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72E7FE-BF6F-4464-BE62-E9246295207A}" type="parTrans" cxnId="{FF41934E-22AE-448C-A40A-2B5C2D59CE06}">
      <dgm:prSet/>
      <dgm:spPr/>
      <dgm:t>
        <a:bodyPr/>
        <a:lstStyle/>
        <a:p>
          <a:endParaRPr lang="pl-PL"/>
        </a:p>
      </dgm:t>
    </dgm:pt>
    <dgm:pt modelId="{872D4C59-D096-4998-82CA-C5B286694A61}" type="sibTrans" cxnId="{FF41934E-22AE-448C-A40A-2B5C2D59CE06}">
      <dgm:prSet/>
      <dgm:spPr/>
      <dgm:t>
        <a:bodyPr/>
        <a:lstStyle/>
        <a:p>
          <a:endParaRPr lang="pl-PL"/>
        </a:p>
      </dgm:t>
    </dgm:pt>
    <dgm:pt modelId="{FD77BD97-E1D7-4EBD-8745-6939B2E78B60}">
      <dgm:prSet/>
      <dgm:spPr/>
      <dgm:t>
        <a:bodyPr/>
        <a:lstStyle/>
        <a:p>
          <a:r>
            <a:rPr lang="pl-PL" dirty="0" smtClean="0">
              <a:latin typeface="Arial" panose="020B0604020202020204" pitchFamily="34" charset="0"/>
              <a:cs typeface="Arial" panose="020B0604020202020204" pitchFamily="34" charset="0"/>
            </a:rPr>
            <a:t>Kierunek działania </a:t>
          </a:r>
          <a:endParaRPr lang="pl-P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1B5D80-73FB-4C8B-81D6-6F2F229BDE6D}" type="parTrans" cxnId="{BCD1505D-B9C0-4FE6-910F-F4FF757AB7F9}">
      <dgm:prSet/>
      <dgm:spPr/>
      <dgm:t>
        <a:bodyPr/>
        <a:lstStyle/>
        <a:p>
          <a:endParaRPr lang="pl-PL"/>
        </a:p>
      </dgm:t>
    </dgm:pt>
    <dgm:pt modelId="{0EEF09D6-1532-4FCA-9A3D-8ECD97B9BF0C}" type="sibTrans" cxnId="{BCD1505D-B9C0-4FE6-910F-F4FF757AB7F9}">
      <dgm:prSet/>
      <dgm:spPr/>
      <dgm:t>
        <a:bodyPr/>
        <a:lstStyle/>
        <a:p>
          <a:endParaRPr lang="pl-PL"/>
        </a:p>
      </dgm:t>
    </dgm:pt>
    <dgm:pt modelId="{9F4199F0-58D5-474F-BD2D-C4AC06016A5C}">
      <dgm:prSet/>
      <dgm:spPr/>
      <dgm:t>
        <a:bodyPr/>
        <a:lstStyle/>
        <a:p>
          <a:r>
            <a:rPr lang="pl-PL" dirty="0" smtClean="0">
              <a:latin typeface="Arial" panose="020B0604020202020204" pitchFamily="34" charset="0"/>
              <a:cs typeface="Arial" panose="020B0604020202020204" pitchFamily="34" charset="0"/>
            </a:rPr>
            <a:t>Kierunek działania</a:t>
          </a:r>
          <a:endParaRPr lang="pl-P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3B3AB5-982A-4D4A-BA72-F2C2AC1B74F8}" type="parTrans" cxnId="{F6D0DA1B-D325-4F94-83D7-583CA0BEC550}">
      <dgm:prSet/>
      <dgm:spPr/>
      <dgm:t>
        <a:bodyPr/>
        <a:lstStyle/>
        <a:p>
          <a:endParaRPr lang="pl-PL"/>
        </a:p>
      </dgm:t>
    </dgm:pt>
    <dgm:pt modelId="{3051A138-8319-4983-800C-EEABDC50DFBD}" type="sibTrans" cxnId="{F6D0DA1B-D325-4F94-83D7-583CA0BEC550}">
      <dgm:prSet/>
      <dgm:spPr/>
      <dgm:t>
        <a:bodyPr/>
        <a:lstStyle/>
        <a:p>
          <a:endParaRPr lang="pl-PL"/>
        </a:p>
      </dgm:t>
    </dgm:pt>
    <dgm:pt modelId="{398A71EB-6CC0-42A2-AE7A-8997B38977BC}">
      <dgm:prSet/>
      <dgm:spPr/>
      <dgm:t>
        <a:bodyPr/>
        <a:lstStyle/>
        <a:p>
          <a:r>
            <a:rPr lang="pl-PL" dirty="0" smtClean="0">
              <a:latin typeface="Arial" panose="020B0604020202020204" pitchFamily="34" charset="0"/>
              <a:cs typeface="Arial" panose="020B0604020202020204" pitchFamily="34" charset="0"/>
            </a:rPr>
            <a:t>Kierunek działania</a:t>
          </a:r>
          <a:endParaRPr lang="pl-P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F9C0DC-7CB4-4D2D-9144-66E9145BBC69}" type="parTrans" cxnId="{58B204A3-198D-4106-91AD-48C358762582}">
      <dgm:prSet/>
      <dgm:spPr/>
      <dgm:t>
        <a:bodyPr/>
        <a:lstStyle/>
        <a:p>
          <a:endParaRPr lang="pl-PL"/>
        </a:p>
      </dgm:t>
    </dgm:pt>
    <dgm:pt modelId="{35C4735D-6598-442C-A9CD-58F91A5B0D5C}" type="sibTrans" cxnId="{58B204A3-198D-4106-91AD-48C358762582}">
      <dgm:prSet/>
      <dgm:spPr/>
      <dgm:t>
        <a:bodyPr/>
        <a:lstStyle/>
        <a:p>
          <a:endParaRPr lang="pl-PL"/>
        </a:p>
      </dgm:t>
    </dgm:pt>
    <dgm:pt modelId="{B9E7062E-2446-4790-BB08-96110C712780}" type="asst">
      <dgm:prSet phldrT="[Tekst]"/>
      <dgm:spPr/>
      <dgm:t>
        <a:bodyPr/>
        <a:lstStyle/>
        <a:p>
          <a:r>
            <a:rPr lang="pl-PL" dirty="0" smtClean="0">
              <a:latin typeface="Arial" panose="020B0604020202020204" pitchFamily="34" charset="0"/>
              <a:cs typeface="Arial" panose="020B0604020202020204" pitchFamily="34" charset="0"/>
            </a:rPr>
            <a:t>Cel strategiczny</a:t>
          </a:r>
          <a:endParaRPr lang="pl-P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396A96-E7E7-4346-927F-340F22731B76}" type="sibTrans" cxnId="{6AAC3E02-86FC-42BC-AB40-B476DB4C132A}">
      <dgm:prSet/>
      <dgm:spPr/>
      <dgm:t>
        <a:bodyPr/>
        <a:lstStyle/>
        <a:p>
          <a:endParaRPr lang="pl-PL"/>
        </a:p>
      </dgm:t>
    </dgm:pt>
    <dgm:pt modelId="{85B2AF2C-466F-4C5A-9DDF-6FFCD60CB647}" type="parTrans" cxnId="{6AAC3E02-86FC-42BC-AB40-B476DB4C132A}">
      <dgm:prSet/>
      <dgm:spPr/>
      <dgm:t>
        <a:bodyPr/>
        <a:lstStyle/>
        <a:p>
          <a:endParaRPr lang="pl-PL"/>
        </a:p>
      </dgm:t>
    </dgm:pt>
    <dgm:pt modelId="{2BA54922-3E0C-4F27-8CD6-847E6B120239}" type="pres">
      <dgm:prSet presAssocID="{FC89D38E-8BB3-4439-8A18-81813E49F54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1EB3A9A2-7BB1-485C-B26C-7199C9F5A3BD}" type="pres">
      <dgm:prSet presAssocID="{9F100EA8-E332-46FF-BDFB-3E09F6BF01F9}" presName="hierRoot1" presStyleCnt="0">
        <dgm:presLayoutVars>
          <dgm:hierBranch val="init"/>
        </dgm:presLayoutVars>
      </dgm:prSet>
      <dgm:spPr/>
    </dgm:pt>
    <dgm:pt modelId="{A7CCB430-A514-4CE8-97E9-1854B0C21C29}" type="pres">
      <dgm:prSet presAssocID="{9F100EA8-E332-46FF-BDFB-3E09F6BF01F9}" presName="rootComposite1" presStyleCnt="0"/>
      <dgm:spPr/>
    </dgm:pt>
    <dgm:pt modelId="{9C01AA18-0C91-4534-B0E0-7062745A2C27}" type="pres">
      <dgm:prSet presAssocID="{9F100EA8-E332-46FF-BDFB-3E09F6BF01F9}" presName="rootText1" presStyleLbl="node0" presStyleIdx="0" presStyleCnt="1" custLinFactNeighborX="-1940" custLinFactNeighborY="18595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1C6DFB93-3AB0-4CD7-9CD9-5CE4FA0810EE}" type="pres">
      <dgm:prSet presAssocID="{9F100EA8-E332-46FF-BDFB-3E09F6BF01F9}" presName="rootConnector1" presStyleLbl="node1" presStyleIdx="0" presStyleCnt="0"/>
      <dgm:spPr/>
      <dgm:t>
        <a:bodyPr/>
        <a:lstStyle/>
        <a:p>
          <a:endParaRPr lang="pl-PL"/>
        </a:p>
      </dgm:t>
    </dgm:pt>
    <dgm:pt modelId="{188A41F2-3B5A-4226-AC49-ACE1858D0131}" type="pres">
      <dgm:prSet presAssocID="{9F100EA8-E332-46FF-BDFB-3E09F6BF01F9}" presName="hierChild2" presStyleCnt="0"/>
      <dgm:spPr/>
    </dgm:pt>
    <dgm:pt modelId="{6F056F23-55DD-4388-BD59-3DB059ED0DA6}" type="pres">
      <dgm:prSet presAssocID="{223E4635-08C9-4379-87B4-7AE4CB6CDD42}" presName="Name37" presStyleLbl="parChTrans1D2" presStyleIdx="0" presStyleCnt="4"/>
      <dgm:spPr/>
      <dgm:t>
        <a:bodyPr/>
        <a:lstStyle/>
        <a:p>
          <a:endParaRPr lang="pl-PL"/>
        </a:p>
      </dgm:t>
    </dgm:pt>
    <dgm:pt modelId="{59D7C6FB-554E-4B21-85C7-66354A8D8B96}" type="pres">
      <dgm:prSet presAssocID="{56D6A1CA-65AB-4057-82BC-C8EACAB7D7B9}" presName="hierRoot2" presStyleCnt="0">
        <dgm:presLayoutVars>
          <dgm:hierBranch val="init"/>
        </dgm:presLayoutVars>
      </dgm:prSet>
      <dgm:spPr/>
    </dgm:pt>
    <dgm:pt modelId="{BF98CB51-7381-48C3-A3D1-10F2EAEB4FE4}" type="pres">
      <dgm:prSet presAssocID="{56D6A1CA-65AB-4057-82BC-C8EACAB7D7B9}" presName="rootComposite" presStyleCnt="0"/>
      <dgm:spPr/>
    </dgm:pt>
    <dgm:pt modelId="{CB46D9C2-B758-414B-885F-5419563D9CF1}" type="pres">
      <dgm:prSet presAssocID="{56D6A1CA-65AB-4057-82BC-C8EACAB7D7B9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1630967E-53BF-4755-A6D9-EEE331516B4D}" type="pres">
      <dgm:prSet presAssocID="{56D6A1CA-65AB-4057-82BC-C8EACAB7D7B9}" presName="rootConnector" presStyleLbl="node2" presStyleIdx="0" presStyleCnt="3"/>
      <dgm:spPr/>
      <dgm:t>
        <a:bodyPr/>
        <a:lstStyle/>
        <a:p>
          <a:endParaRPr lang="pl-PL"/>
        </a:p>
      </dgm:t>
    </dgm:pt>
    <dgm:pt modelId="{520D65DD-BE31-401A-8F28-AB3F56819385}" type="pres">
      <dgm:prSet presAssocID="{56D6A1CA-65AB-4057-82BC-C8EACAB7D7B9}" presName="hierChild4" presStyleCnt="0"/>
      <dgm:spPr/>
    </dgm:pt>
    <dgm:pt modelId="{44793070-B446-43B4-AA93-691D50042C49}" type="pres">
      <dgm:prSet presAssocID="{A8A99358-63D2-450A-9828-06213AED817D}" presName="Name37" presStyleLbl="parChTrans1D3" presStyleIdx="0" presStyleCnt="9"/>
      <dgm:spPr/>
      <dgm:t>
        <a:bodyPr/>
        <a:lstStyle/>
        <a:p>
          <a:endParaRPr lang="pl-PL"/>
        </a:p>
      </dgm:t>
    </dgm:pt>
    <dgm:pt modelId="{AB8DCAE6-A5A3-479E-B068-530F28A63AAD}" type="pres">
      <dgm:prSet presAssocID="{31A23834-8838-4914-B42A-CF4ED48EC0A7}" presName="hierRoot2" presStyleCnt="0">
        <dgm:presLayoutVars>
          <dgm:hierBranch val="init"/>
        </dgm:presLayoutVars>
      </dgm:prSet>
      <dgm:spPr/>
    </dgm:pt>
    <dgm:pt modelId="{174E87B3-BD12-4BD3-ACB6-3824F14D9C9E}" type="pres">
      <dgm:prSet presAssocID="{31A23834-8838-4914-B42A-CF4ED48EC0A7}" presName="rootComposite" presStyleCnt="0"/>
      <dgm:spPr/>
    </dgm:pt>
    <dgm:pt modelId="{F438C5A3-C538-44BF-ABA2-FDC3C2CC9F11}" type="pres">
      <dgm:prSet presAssocID="{31A23834-8838-4914-B42A-CF4ED48EC0A7}" presName="rootText" presStyleLbl="node3" presStyleIdx="0" presStyleCnt="9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09787E32-D0D8-42A6-817F-7398C1767896}" type="pres">
      <dgm:prSet presAssocID="{31A23834-8838-4914-B42A-CF4ED48EC0A7}" presName="rootConnector" presStyleLbl="node3" presStyleIdx="0" presStyleCnt="9"/>
      <dgm:spPr/>
      <dgm:t>
        <a:bodyPr/>
        <a:lstStyle/>
        <a:p>
          <a:endParaRPr lang="pl-PL"/>
        </a:p>
      </dgm:t>
    </dgm:pt>
    <dgm:pt modelId="{2A01A77D-E9C2-489C-99FC-1A71DF6A76F2}" type="pres">
      <dgm:prSet presAssocID="{31A23834-8838-4914-B42A-CF4ED48EC0A7}" presName="hierChild4" presStyleCnt="0"/>
      <dgm:spPr/>
    </dgm:pt>
    <dgm:pt modelId="{F8208AF9-E4CE-4CE3-96F0-EDA628F7A956}" type="pres">
      <dgm:prSet presAssocID="{31A23834-8838-4914-B42A-CF4ED48EC0A7}" presName="hierChild5" presStyleCnt="0"/>
      <dgm:spPr/>
    </dgm:pt>
    <dgm:pt modelId="{A6361176-0541-4573-BBFB-EC0593A75134}" type="pres">
      <dgm:prSet presAssocID="{A73DD9CA-342C-40BE-BA28-497D121CE770}" presName="Name37" presStyleLbl="parChTrans1D3" presStyleIdx="1" presStyleCnt="9"/>
      <dgm:spPr/>
      <dgm:t>
        <a:bodyPr/>
        <a:lstStyle/>
        <a:p>
          <a:endParaRPr lang="pl-PL"/>
        </a:p>
      </dgm:t>
    </dgm:pt>
    <dgm:pt modelId="{99B99F4A-DDC4-47CE-8E54-CC6B9B014ABF}" type="pres">
      <dgm:prSet presAssocID="{20EB6C66-47AA-431E-983C-FB085F106271}" presName="hierRoot2" presStyleCnt="0">
        <dgm:presLayoutVars>
          <dgm:hierBranch val="init"/>
        </dgm:presLayoutVars>
      </dgm:prSet>
      <dgm:spPr/>
    </dgm:pt>
    <dgm:pt modelId="{89A22F8F-B6E2-402F-A885-41A8BC14EEFD}" type="pres">
      <dgm:prSet presAssocID="{20EB6C66-47AA-431E-983C-FB085F106271}" presName="rootComposite" presStyleCnt="0"/>
      <dgm:spPr/>
    </dgm:pt>
    <dgm:pt modelId="{C9D690A4-EF49-4763-B462-5A979BAEA52A}" type="pres">
      <dgm:prSet presAssocID="{20EB6C66-47AA-431E-983C-FB085F106271}" presName="rootText" presStyleLbl="node3" presStyleIdx="1" presStyleCnt="9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C429A343-E8A1-4464-A541-6A521EA8E7F4}" type="pres">
      <dgm:prSet presAssocID="{20EB6C66-47AA-431E-983C-FB085F106271}" presName="rootConnector" presStyleLbl="node3" presStyleIdx="1" presStyleCnt="9"/>
      <dgm:spPr/>
      <dgm:t>
        <a:bodyPr/>
        <a:lstStyle/>
        <a:p>
          <a:endParaRPr lang="pl-PL"/>
        </a:p>
      </dgm:t>
    </dgm:pt>
    <dgm:pt modelId="{D56D7255-25B4-4B82-96C2-4E17AEE047C4}" type="pres">
      <dgm:prSet presAssocID="{20EB6C66-47AA-431E-983C-FB085F106271}" presName="hierChild4" presStyleCnt="0"/>
      <dgm:spPr/>
    </dgm:pt>
    <dgm:pt modelId="{DB0A70C7-0F32-4B5E-8347-B8DB4E0BDBFE}" type="pres">
      <dgm:prSet presAssocID="{20EB6C66-47AA-431E-983C-FB085F106271}" presName="hierChild5" presStyleCnt="0"/>
      <dgm:spPr/>
    </dgm:pt>
    <dgm:pt modelId="{A8767706-3890-47C0-9140-AEF2C0A1B519}" type="pres">
      <dgm:prSet presAssocID="{37A97907-51C8-4542-8F58-AAAE6E7E9348}" presName="Name37" presStyleLbl="parChTrans1D3" presStyleIdx="2" presStyleCnt="9"/>
      <dgm:spPr/>
      <dgm:t>
        <a:bodyPr/>
        <a:lstStyle/>
        <a:p>
          <a:endParaRPr lang="pl-PL"/>
        </a:p>
      </dgm:t>
    </dgm:pt>
    <dgm:pt modelId="{69726199-A9D0-4036-862F-4A98E4B81553}" type="pres">
      <dgm:prSet presAssocID="{E6F420A8-62E9-455D-9B56-8A8CD3A98DBA}" presName="hierRoot2" presStyleCnt="0">
        <dgm:presLayoutVars>
          <dgm:hierBranch val="init"/>
        </dgm:presLayoutVars>
      </dgm:prSet>
      <dgm:spPr/>
    </dgm:pt>
    <dgm:pt modelId="{57941706-110A-42EC-8D02-F81CEB44D187}" type="pres">
      <dgm:prSet presAssocID="{E6F420A8-62E9-455D-9B56-8A8CD3A98DBA}" presName="rootComposite" presStyleCnt="0"/>
      <dgm:spPr/>
    </dgm:pt>
    <dgm:pt modelId="{41FF6FB1-2405-4B01-885B-13446C7D1769}" type="pres">
      <dgm:prSet presAssocID="{E6F420A8-62E9-455D-9B56-8A8CD3A98DBA}" presName="rootText" presStyleLbl="node3" presStyleIdx="2" presStyleCnt="9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708C7EC6-CDB0-405A-81A7-4244129139C0}" type="pres">
      <dgm:prSet presAssocID="{E6F420A8-62E9-455D-9B56-8A8CD3A98DBA}" presName="rootConnector" presStyleLbl="node3" presStyleIdx="2" presStyleCnt="9"/>
      <dgm:spPr/>
      <dgm:t>
        <a:bodyPr/>
        <a:lstStyle/>
        <a:p>
          <a:endParaRPr lang="pl-PL"/>
        </a:p>
      </dgm:t>
    </dgm:pt>
    <dgm:pt modelId="{C2050554-6FED-402D-B937-7B89874895D8}" type="pres">
      <dgm:prSet presAssocID="{E6F420A8-62E9-455D-9B56-8A8CD3A98DBA}" presName="hierChild4" presStyleCnt="0"/>
      <dgm:spPr/>
    </dgm:pt>
    <dgm:pt modelId="{CED21005-8A86-4199-B8F2-50203B41AB85}" type="pres">
      <dgm:prSet presAssocID="{E6F420A8-62E9-455D-9B56-8A8CD3A98DBA}" presName="hierChild5" presStyleCnt="0"/>
      <dgm:spPr/>
    </dgm:pt>
    <dgm:pt modelId="{558C6C4F-7890-4D4E-846F-05375100AD41}" type="pres">
      <dgm:prSet presAssocID="{56D6A1CA-65AB-4057-82BC-C8EACAB7D7B9}" presName="hierChild5" presStyleCnt="0"/>
      <dgm:spPr/>
    </dgm:pt>
    <dgm:pt modelId="{EFA2D0F5-C8C4-46DA-9F8E-65AB53792BDF}" type="pres">
      <dgm:prSet presAssocID="{AACEA477-56BC-4BF9-A7E6-52F500910D4A}" presName="Name37" presStyleLbl="parChTrans1D2" presStyleIdx="1" presStyleCnt="4"/>
      <dgm:spPr/>
      <dgm:t>
        <a:bodyPr/>
        <a:lstStyle/>
        <a:p>
          <a:endParaRPr lang="pl-PL"/>
        </a:p>
      </dgm:t>
    </dgm:pt>
    <dgm:pt modelId="{744DF94B-6D26-4D73-BFAE-7F7C5F02DA39}" type="pres">
      <dgm:prSet presAssocID="{7DA68904-CA9A-42BF-BBBD-E08FE01FE418}" presName="hierRoot2" presStyleCnt="0">
        <dgm:presLayoutVars>
          <dgm:hierBranch val="init"/>
        </dgm:presLayoutVars>
      </dgm:prSet>
      <dgm:spPr/>
    </dgm:pt>
    <dgm:pt modelId="{58AFE7A5-1EE7-41A7-AC3F-C7F87B2CBE88}" type="pres">
      <dgm:prSet presAssocID="{7DA68904-CA9A-42BF-BBBD-E08FE01FE418}" presName="rootComposite" presStyleCnt="0"/>
      <dgm:spPr/>
    </dgm:pt>
    <dgm:pt modelId="{54B63BC6-D851-4B9F-A01D-F2B24CD613D4}" type="pres">
      <dgm:prSet presAssocID="{7DA68904-CA9A-42BF-BBBD-E08FE01FE418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1EA7EF8C-67C0-4463-A9F7-BFCEB33139DF}" type="pres">
      <dgm:prSet presAssocID="{7DA68904-CA9A-42BF-BBBD-E08FE01FE418}" presName="rootConnector" presStyleLbl="node2" presStyleIdx="1" presStyleCnt="3"/>
      <dgm:spPr/>
      <dgm:t>
        <a:bodyPr/>
        <a:lstStyle/>
        <a:p>
          <a:endParaRPr lang="pl-PL"/>
        </a:p>
      </dgm:t>
    </dgm:pt>
    <dgm:pt modelId="{C1A9EB4B-997C-4A4F-A1A2-B8D14B496917}" type="pres">
      <dgm:prSet presAssocID="{7DA68904-CA9A-42BF-BBBD-E08FE01FE418}" presName="hierChild4" presStyleCnt="0"/>
      <dgm:spPr/>
    </dgm:pt>
    <dgm:pt modelId="{1D1C3FC2-4C9A-4592-B8B9-CACA956F0634}" type="pres">
      <dgm:prSet presAssocID="{9A3F3BCB-88F8-4B07-8C23-C871699CEF08}" presName="Name37" presStyleLbl="parChTrans1D3" presStyleIdx="3" presStyleCnt="9"/>
      <dgm:spPr/>
      <dgm:t>
        <a:bodyPr/>
        <a:lstStyle/>
        <a:p>
          <a:endParaRPr lang="pl-PL"/>
        </a:p>
      </dgm:t>
    </dgm:pt>
    <dgm:pt modelId="{44B89F27-57E0-47DB-99BC-E427DCA80412}" type="pres">
      <dgm:prSet presAssocID="{AAC2E6D6-DDBE-48A3-AADC-DAFCE7EB6728}" presName="hierRoot2" presStyleCnt="0">
        <dgm:presLayoutVars>
          <dgm:hierBranch val="init"/>
        </dgm:presLayoutVars>
      </dgm:prSet>
      <dgm:spPr/>
    </dgm:pt>
    <dgm:pt modelId="{D50D99AB-E36D-43B3-B67E-0B4702C4B40A}" type="pres">
      <dgm:prSet presAssocID="{AAC2E6D6-DDBE-48A3-AADC-DAFCE7EB6728}" presName="rootComposite" presStyleCnt="0"/>
      <dgm:spPr/>
    </dgm:pt>
    <dgm:pt modelId="{7EB52063-5E14-4AF6-849C-2ACA3AB1279D}" type="pres">
      <dgm:prSet presAssocID="{AAC2E6D6-DDBE-48A3-AADC-DAFCE7EB6728}" presName="rootText" presStyleLbl="node3" presStyleIdx="3" presStyleCnt="9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3933DF18-192A-43D2-B930-FAEE862C8E9A}" type="pres">
      <dgm:prSet presAssocID="{AAC2E6D6-DDBE-48A3-AADC-DAFCE7EB6728}" presName="rootConnector" presStyleLbl="node3" presStyleIdx="3" presStyleCnt="9"/>
      <dgm:spPr/>
      <dgm:t>
        <a:bodyPr/>
        <a:lstStyle/>
        <a:p>
          <a:endParaRPr lang="pl-PL"/>
        </a:p>
      </dgm:t>
    </dgm:pt>
    <dgm:pt modelId="{183F1851-9767-49E8-9A2F-5C7652104C81}" type="pres">
      <dgm:prSet presAssocID="{AAC2E6D6-DDBE-48A3-AADC-DAFCE7EB6728}" presName="hierChild4" presStyleCnt="0"/>
      <dgm:spPr/>
    </dgm:pt>
    <dgm:pt modelId="{3F243EEC-AB48-44B1-9222-51F6D5AA52B6}" type="pres">
      <dgm:prSet presAssocID="{AAC2E6D6-DDBE-48A3-AADC-DAFCE7EB6728}" presName="hierChild5" presStyleCnt="0"/>
      <dgm:spPr/>
    </dgm:pt>
    <dgm:pt modelId="{2422B087-EC23-4012-974B-F54762498E0A}" type="pres">
      <dgm:prSet presAssocID="{F6BE05A2-445D-42CA-920E-CDD85DDD2D1C}" presName="Name37" presStyleLbl="parChTrans1D3" presStyleIdx="4" presStyleCnt="9"/>
      <dgm:spPr/>
      <dgm:t>
        <a:bodyPr/>
        <a:lstStyle/>
        <a:p>
          <a:endParaRPr lang="pl-PL"/>
        </a:p>
      </dgm:t>
    </dgm:pt>
    <dgm:pt modelId="{19835813-0633-4F76-9682-E875F9F57903}" type="pres">
      <dgm:prSet presAssocID="{DD700E87-E007-4EA1-9339-43C2E1B058C9}" presName="hierRoot2" presStyleCnt="0">
        <dgm:presLayoutVars>
          <dgm:hierBranch val="init"/>
        </dgm:presLayoutVars>
      </dgm:prSet>
      <dgm:spPr/>
    </dgm:pt>
    <dgm:pt modelId="{B54A97BB-2A91-4CC1-A51F-AFCB994FBF7B}" type="pres">
      <dgm:prSet presAssocID="{DD700E87-E007-4EA1-9339-43C2E1B058C9}" presName="rootComposite" presStyleCnt="0"/>
      <dgm:spPr/>
    </dgm:pt>
    <dgm:pt modelId="{CFF84E7B-B9CE-4E3B-8BE2-1B04AE764DF8}" type="pres">
      <dgm:prSet presAssocID="{DD700E87-E007-4EA1-9339-43C2E1B058C9}" presName="rootText" presStyleLbl="node3" presStyleIdx="4" presStyleCnt="9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13200D3C-34C1-4BC9-8C45-743912B93FAA}" type="pres">
      <dgm:prSet presAssocID="{DD700E87-E007-4EA1-9339-43C2E1B058C9}" presName="rootConnector" presStyleLbl="node3" presStyleIdx="4" presStyleCnt="9"/>
      <dgm:spPr/>
      <dgm:t>
        <a:bodyPr/>
        <a:lstStyle/>
        <a:p>
          <a:endParaRPr lang="pl-PL"/>
        </a:p>
      </dgm:t>
    </dgm:pt>
    <dgm:pt modelId="{54DF8B42-4C85-46CD-8223-B6AA9EF316BB}" type="pres">
      <dgm:prSet presAssocID="{DD700E87-E007-4EA1-9339-43C2E1B058C9}" presName="hierChild4" presStyleCnt="0"/>
      <dgm:spPr/>
    </dgm:pt>
    <dgm:pt modelId="{2EE3A2AE-6DF7-4A93-A663-FD2A226D2AFD}" type="pres">
      <dgm:prSet presAssocID="{DD700E87-E007-4EA1-9339-43C2E1B058C9}" presName="hierChild5" presStyleCnt="0"/>
      <dgm:spPr/>
    </dgm:pt>
    <dgm:pt modelId="{86DFBACE-48C9-47D9-9DDE-C6B9F3C01154}" type="pres">
      <dgm:prSet presAssocID="{FD72E7FE-BF6F-4464-BE62-E9246295207A}" presName="Name37" presStyleLbl="parChTrans1D3" presStyleIdx="5" presStyleCnt="9"/>
      <dgm:spPr/>
      <dgm:t>
        <a:bodyPr/>
        <a:lstStyle/>
        <a:p>
          <a:endParaRPr lang="pl-PL"/>
        </a:p>
      </dgm:t>
    </dgm:pt>
    <dgm:pt modelId="{6FF5AF7C-9C77-43A1-9358-C6BB5D1C7358}" type="pres">
      <dgm:prSet presAssocID="{09B33906-2306-4EDB-A438-5B7D00495987}" presName="hierRoot2" presStyleCnt="0">
        <dgm:presLayoutVars>
          <dgm:hierBranch val="init"/>
        </dgm:presLayoutVars>
      </dgm:prSet>
      <dgm:spPr/>
    </dgm:pt>
    <dgm:pt modelId="{63F7D652-940A-44FF-A01D-10E0E4312121}" type="pres">
      <dgm:prSet presAssocID="{09B33906-2306-4EDB-A438-5B7D00495987}" presName="rootComposite" presStyleCnt="0"/>
      <dgm:spPr/>
    </dgm:pt>
    <dgm:pt modelId="{B70FB826-61B3-4560-BD5F-63A3414245B3}" type="pres">
      <dgm:prSet presAssocID="{09B33906-2306-4EDB-A438-5B7D00495987}" presName="rootText" presStyleLbl="node3" presStyleIdx="5" presStyleCnt="9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E58EBAAD-8BE1-4249-A532-F1534CEF226F}" type="pres">
      <dgm:prSet presAssocID="{09B33906-2306-4EDB-A438-5B7D00495987}" presName="rootConnector" presStyleLbl="node3" presStyleIdx="5" presStyleCnt="9"/>
      <dgm:spPr/>
      <dgm:t>
        <a:bodyPr/>
        <a:lstStyle/>
        <a:p>
          <a:endParaRPr lang="pl-PL"/>
        </a:p>
      </dgm:t>
    </dgm:pt>
    <dgm:pt modelId="{6593212F-EED6-455D-829B-2328CBCAA01A}" type="pres">
      <dgm:prSet presAssocID="{09B33906-2306-4EDB-A438-5B7D00495987}" presName="hierChild4" presStyleCnt="0"/>
      <dgm:spPr/>
    </dgm:pt>
    <dgm:pt modelId="{5F7435FC-17DA-4265-9280-19EB196D2A17}" type="pres">
      <dgm:prSet presAssocID="{09B33906-2306-4EDB-A438-5B7D00495987}" presName="hierChild5" presStyleCnt="0"/>
      <dgm:spPr/>
    </dgm:pt>
    <dgm:pt modelId="{5F2B6F55-0665-451B-A415-6BE1F584525B}" type="pres">
      <dgm:prSet presAssocID="{7DA68904-CA9A-42BF-BBBD-E08FE01FE418}" presName="hierChild5" presStyleCnt="0"/>
      <dgm:spPr/>
    </dgm:pt>
    <dgm:pt modelId="{3392969E-49EB-44A8-8F53-A7ECAB7A0567}" type="pres">
      <dgm:prSet presAssocID="{64BA0512-C7FC-4E1F-96D0-C7E128B045E7}" presName="Name37" presStyleLbl="parChTrans1D2" presStyleIdx="2" presStyleCnt="4"/>
      <dgm:spPr/>
      <dgm:t>
        <a:bodyPr/>
        <a:lstStyle/>
        <a:p>
          <a:endParaRPr lang="pl-PL"/>
        </a:p>
      </dgm:t>
    </dgm:pt>
    <dgm:pt modelId="{76633387-EAF5-49E1-8A6E-45D15E1E3097}" type="pres">
      <dgm:prSet presAssocID="{A68D1525-6B31-45D9-99F3-A9794D62D407}" presName="hierRoot2" presStyleCnt="0">
        <dgm:presLayoutVars>
          <dgm:hierBranch val="init"/>
        </dgm:presLayoutVars>
      </dgm:prSet>
      <dgm:spPr/>
    </dgm:pt>
    <dgm:pt modelId="{1C6C7C7F-9310-4101-BBCE-28475FF19145}" type="pres">
      <dgm:prSet presAssocID="{A68D1525-6B31-45D9-99F3-A9794D62D407}" presName="rootComposite" presStyleCnt="0"/>
      <dgm:spPr/>
    </dgm:pt>
    <dgm:pt modelId="{EEF784FE-BFF9-4B7A-9EA7-0174D978A8C8}" type="pres">
      <dgm:prSet presAssocID="{A68D1525-6B31-45D9-99F3-A9794D62D407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42392970-D3B2-486D-BB6C-E6C9EAD509D4}" type="pres">
      <dgm:prSet presAssocID="{A68D1525-6B31-45D9-99F3-A9794D62D407}" presName="rootConnector" presStyleLbl="node2" presStyleIdx="2" presStyleCnt="3"/>
      <dgm:spPr/>
      <dgm:t>
        <a:bodyPr/>
        <a:lstStyle/>
        <a:p>
          <a:endParaRPr lang="pl-PL"/>
        </a:p>
      </dgm:t>
    </dgm:pt>
    <dgm:pt modelId="{CF6D0032-22D2-4462-8F92-5D9AEE4546BB}" type="pres">
      <dgm:prSet presAssocID="{A68D1525-6B31-45D9-99F3-A9794D62D407}" presName="hierChild4" presStyleCnt="0"/>
      <dgm:spPr/>
    </dgm:pt>
    <dgm:pt modelId="{38458018-059D-4454-88A7-1A8BC32E1E13}" type="pres">
      <dgm:prSet presAssocID="{111B5D80-73FB-4C8B-81D6-6F2F229BDE6D}" presName="Name37" presStyleLbl="parChTrans1D3" presStyleIdx="6" presStyleCnt="9"/>
      <dgm:spPr/>
      <dgm:t>
        <a:bodyPr/>
        <a:lstStyle/>
        <a:p>
          <a:endParaRPr lang="pl-PL"/>
        </a:p>
      </dgm:t>
    </dgm:pt>
    <dgm:pt modelId="{8F86EE77-2685-4D20-B735-2468A4BC89F0}" type="pres">
      <dgm:prSet presAssocID="{FD77BD97-E1D7-4EBD-8745-6939B2E78B60}" presName="hierRoot2" presStyleCnt="0">
        <dgm:presLayoutVars>
          <dgm:hierBranch val="init"/>
        </dgm:presLayoutVars>
      </dgm:prSet>
      <dgm:spPr/>
    </dgm:pt>
    <dgm:pt modelId="{BD9DFB71-5786-47A3-A557-FDF79C91E1DB}" type="pres">
      <dgm:prSet presAssocID="{FD77BD97-E1D7-4EBD-8745-6939B2E78B60}" presName="rootComposite" presStyleCnt="0"/>
      <dgm:spPr/>
    </dgm:pt>
    <dgm:pt modelId="{5F8AFEE4-B4B1-4C9F-90FD-0A1DAEB00203}" type="pres">
      <dgm:prSet presAssocID="{FD77BD97-E1D7-4EBD-8745-6939B2E78B60}" presName="rootText" presStyleLbl="node3" presStyleIdx="6" presStyleCnt="9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C0313D07-96E0-47F6-A589-0C90568E6BDF}" type="pres">
      <dgm:prSet presAssocID="{FD77BD97-E1D7-4EBD-8745-6939B2E78B60}" presName="rootConnector" presStyleLbl="node3" presStyleIdx="6" presStyleCnt="9"/>
      <dgm:spPr/>
      <dgm:t>
        <a:bodyPr/>
        <a:lstStyle/>
        <a:p>
          <a:endParaRPr lang="pl-PL"/>
        </a:p>
      </dgm:t>
    </dgm:pt>
    <dgm:pt modelId="{DB48044C-ED3C-40BF-8FE5-D00A73C6E3A6}" type="pres">
      <dgm:prSet presAssocID="{FD77BD97-E1D7-4EBD-8745-6939B2E78B60}" presName="hierChild4" presStyleCnt="0"/>
      <dgm:spPr/>
    </dgm:pt>
    <dgm:pt modelId="{B35703E1-89C3-4C63-A2B1-88D191334A2F}" type="pres">
      <dgm:prSet presAssocID="{FD77BD97-E1D7-4EBD-8745-6939B2E78B60}" presName="hierChild5" presStyleCnt="0"/>
      <dgm:spPr/>
    </dgm:pt>
    <dgm:pt modelId="{2B3886AF-09FD-45E3-99E8-F271B1F09116}" type="pres">
      <dgm:prSet presAssocID="{3B3B3AB5-982A-4D4A-BA72-F2C2AC1B74F8}" presName="Name37" presStyleLbl="parChTrans1D3" presStyleIdx="7" presStyleCnt="9"/>
      <dgm:spPr/>
      <dgm:t>
        <a:bodyPr/>
        <a:lstStyle/>
        <a:p>
          <a:endParaRPr lang="pl-PL"/>
        </a:p>
      </dgm:t>
    </dgm:pt>
    <dgm:pt modelId="{8339AE02-54B7-4219-AEEF-254C199D4CB5}" type="pres">
      <dgm:prSet presAssocID="{9F4199F0-58D5-474F-BD2D-C4AC06016A5C}" presName="hierRoot2" presStyleCnt="0">
        <dgm:presLayoutVars>
          <dgm:hierBranch val="init"/>
        </dgm:presLayoutVars>
      </dgm:prSet>
      <dgm:spPr/>
    </dgm:pt>
    <dgm:pt modelId="{2524984A-320C-4B6E-8C9D-50D7BCF1BC7A}" type="pres">
      <dgm:prSet presAssocID="{9F4199F0-58D5-474F-BD2D-C4AC06016A5C}" presName="rootComposite" presStyleCnt="0"/>
      <dgm:spPr/>
    </dgm:pt>
    <dgm:pt modelId="{03AACE5F-EE48-4E27-BB31-98B2794F98EC}" type="pres">
      <dgm:prSet presAssocID="{9F4199F0-58D5-474F-BD2D-C4AC06016A5C}" presName="rootText" presStyleLbl="node3" presStyleIdx="7" presStyleCnt="9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43F9E044-2C34-437D-9924-C051ABBF9CBB}" type="pres">
      <dgm:prSet presAssocID="{9F4199F0-58D5-474F-BD2D-C4AC06016A5C}" presName="rootConnector" presStyleLbl="node3" presStyleIdx="7" presStyleCnt="9"/>
      <dgm:spPr/>
      <dgm:t>
        <a:bodyPr/>
        <a:lstStyle/>
        <a:p>
          <a:endParaRPr lang="pl-PL"/>
        </a:p>
      </dgm:t>
    </dgm:pt>
    <dgm:pt modelId="{DFC52D19-8AAF-480F-9D6D-A4220C28D0CF}" type="pres">
      <dgm:prSet presAssocID="{9F4199F0-58D5-474F-BD2D-C4AC06016A5C}" presName="hierChild4" presStyleCnt="0"/>
      <dgm:spPr/>
    </dgm:pt>
    <dgm:pt modelId="{2B7F3EDD-285D-4115-B0C2-E0FBA482B421}" type="pres">
      <dgm:prSet presAssocID="{9F4199F0-58D5-474F-BD2D-C4AC06016A5C}" presName="hierChild5" presStyleCnt="0"/>
      <dgm:spPr/>
    </dgm:pt>
    <dgm:pt modelId="{8C7FA860-6667-4958-A50A-5567DBFD3340}" type="pres">
      <dgm:prSet presAssocID="{0DF9C0DC-7CB4-4D2D-9144-66E9145BBC69}" presName="Name37" presStyleLbl="parChTrans1D3" presStyleIdx="8" presStyleCnt="9"/>
      <dgm:spPr/>
      <dgm:t>
        <a:bodyPr/>
        <a:lstStyle/>
        <a:p>
          <a:endParaRPr lang="pl-PL"/>
        </a:p>
      </dgm:t>
    </dgm:pt>
    <dgm:pt modelId="{6EB469B3-95FB-42AE-A030-480D6B26C4DF}" type="pres">
      <dgm:prSet presAssocID="{398A71EB-6CC0-42A2-AE7A-8997B38977BC}" presName="hierRoot2" presStyleCnt="0">
        <dgm:presLayoutVars>
          <dgm:hierBranch val="init"/>
        </dgm:presLayoutVars>
      </dgm:prSet>
      <dgm:spPr/>
    </dgm:pt>
    <dgm:pt modelId="{2FE82448-DB9D-4FAE-86EE-145BADC28C3A}" type="pres">
      <dgm:prSet presAssocID="{398A71EB-6CC0-42A2-AE7A-8997B38977BC}" presName="rootComposite" presStyleCnt="0"/>
      <dgm:spPr/>
    </dgm:pt>
    <dgm:pt modelId="{3163D365-B40B-458E-BC80-4ED91D14E03A}" type="pres">
      <dgm:prSet presAssocID="{398A71EB-6CC0-42A2-AE7A-8997B38977BC}" presName="rootText" presStyleLbl="node3" presStyleIdx="8" presStyleCnt="9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7CD55479-1876-41F0-9DE2-D0B12204F1B4}" type="pres">
      <dgm:prSet presAssocID="{398A71EB-6CC0-42A2-AE7A-8997B38977BC}" presName="rootConnector" presStyleLbl="node3" presStyleIdx="8" presStyleCnt="9"/>
      <dgm:spPr/>
      <dgm:t>
        <a:bodyPr/>
        <a:lstStyle/>
        <a:p>
          <a:endParaRPr lang="pl-PL"/>
        </a:p>
      </dgm:t>
    </dgm:pt>
    <dgm:pt modelId="{37DAF73C-2461-4225-BE01-E4F927CA4CFE}" type="pres">
      <dgm:prSet presAssocID="{398A71EB-6CC0-42A2-AE7A-8997B38977BC}" presName="hierChild4" presStyleCnt="0"/>
      <dgm:spPr/>
    </dgm:pt>
    <dgm:pt modelId="{C75E8E53-53E3-4919-AC35-92F9C4ABEE36}" type="pres">
      <dgm:prSet presAssocID="{398A71EB-6CC0-42A2-AE7A-8997B38977BC}" presName="hierChild5" presStyleCnt="0"/>
      <dgm:spPr/>
    </dgm:pt>
    <dgm:pt modelId="{3B06126A-9A09-4674-89A2-1CAD8CA8EC01}" type="pres">
      <dgm:prSet presAssocID="{A68D1525-6B31-45D9-99F3-A9794D62D407}" presName="hierChild5" presStyleCnt="0"/>
      <dgm:spPr/>
    </dgm:pt>
    <dgm:pt modelId="{AE60DD7E-503C-4CE6-AA30-44E766D412B8}" type="pres">
      <dgm:prSet presAssocID="{9F100EA8-E332-46FF-BDFB-3E09F6BF01F9}" presName="hierChild3" presStyleCnt="0"/>
      <dgm:spPr/>
    </dgm:pt>
    <dgm:pt modelId="{699A0894-7E53-4C64-8B54-0946042C5F22}" type="pres">
      <dgm:prSet presAssocID="{85B2AF2C-466F-4C5A-9DDF-6FFCD60CB647}" presName="Name111" presStyleLbl="parChTrans1D2" presStyleIdx="3" presStyleCnt="4"/>
      <dgm:spPr/>
      <dgm:t>
        <a:bodyPr/>
        <a:lstStyle/>
        <a:p>
          <a:endParaRPr lang="pl-PL"/>
        </a:p>
      </dgm:t>
    </dgm:pt>
    <dgm:pt modelId="{D7D989B6-FC4B-4A16-A3B0-1011A8EB9698}" type="pres">
      <dgm:prSet presAssocID="{B9E7062E-2446-4790-BB08-96110C712780}" presName="hierRoot3" presStyleCnt="0">
        <dgm:presLayoutVars>
          <dgm:hierBranch val="init"/>
        </dgm:presLayoutVars>
      </dgm:prSet>
      <dgm:spPr/>
    </dgm:pt>
    <dgm:pt modelId="{303319E7-3886-4468-9CDE-4E0A90BF5F1A}" type="pres">
      <dgm:prSet presAssocID="{B9E7062E-2446-4790-BB08-96110C712780}" presName="rootComposite3" presStyleCnt="0"/>
      <dgm:spPr/>
    </dgm:pt>
    <dgm:pt modelId="{D7DC82CA-9F27-48C4-BEAB-F685CBAD2CCE}" type="pres">
      <dgm:prSet presAssocID="{B9E7062E-2446-4790-BB08-96110C712780}" presName="rootText3" presStyleLbl="asst1" presStyleIdx="0" presStyleCnt="1" custLinFactNeighborX="57426" custLinFactNeighborY="-7036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C35E0628-E2D2-4A0F-BDAF-CAB1490BE70F}" type="pres">
      <dgm:prSet presAssocID="{B9E7062E-2446-4790-BB08-96110C712780}" presName="rootConnector3" presStyleLbl="asst1" presStyleIdx="0" presStyleCnt="1"/>
      <dgm:spPr/>
      <dgm:t>
        <a:bodyPr/>
        <a:lstStyle/>
        <a:p>
          <a:endParaRPr lang="pl-PL"/>
        </a:p>
      </dgm:t>
    </dgm:pt>
    <dgm:pt modelId="{BEEB7EF4-010E-45AA-AE55-75C9BE37C8D5}" type="pres">
      <dgm:prSet presAssocID="{B9E7062E-2446-4790-BB08-96110C712780}" presName="hierChild6" presStyleCnt="0"/>
      <dgm:spPr/>
    </dgm:pt>
    <dgm:pt modelId="{FC70411E-08AF-46FE-A455-F55670F32726}" type="pres">
      <dgm:prSet presAssocID="{B9E7062E-2446-4790-BB08-96110C712780}" presName="hierChild7" presStyleCnt="0"/>
      <dgm:spPr/>
    </dgm:pt>
  </dgm:ptLst>
  <dgm:cxnLst>
    <dgm:cxn modelId="{FE0D1BB4-9184-4F2B-84C1-CDC8771CBD30}" type="presOf" srcId="{FD77BD97-E1D7-4EBD-8745-6939B2E78B60}" destId="{5F8AFEE4-B4B1-4C9F-90FD-0A1DAEB00203}" srcOrd="0" destOrd="0" presId="urn:microsoft.com/office/officeart/2005/8/layout/orgChart1"/>
    <dgm:cxn modelId="{3C6D1C65-8B4E-48B4-B4E5-30B10BC3DD0F}" type="presOf" srcId="{E6F420A8-62E9-455D-9B56-8A8CD3A98DBA}" destId="{708C7EC6-CDB0-405A-81A7-4244129139C0}" srcOrd="1" destOrd="0" presId="urn:microsoft.com/office/officeart/2005/8/layout/orgChart1"/>
    <dgm:cxn modelId="{FA48198E-00E5-4184-8B2A-71DEF7A62F35}" type="presOf" srcId="{B9E7062E-2446-4790-BB08-96110C712780}" destId="{C35E0628-E2D2-4A0F-BDAF-CAB1490BE70F}" srcOrd="1" destOrd="0" presId="urn:microsoft.com/office/officeart/2005/8/layout/orgChart1"/>
    <dgm:cxn modelId="{835AE4BE-CC95-415C-9662-389170250C5F}" type="presOf" srcId="{A68D1525-6B31-45D9-99F3-A9794D62D407}" destId="{EEF784FE-BFF9-4B7A-9EA7-0174D978A8C8}" srcOrd="0" destOrd="0" presId="urn:microsoft.com/office/officeart/2005/8/layout/orgChart1"/>
    <dgm:cxn modelId="{5F61CD7F-AB73-49D6-BA2E-08917DC5DA2A}" type="presOf" srcId="{7DA68904-CA9A-42BF-BBBD-E08FE01FE418}" destId="{1EA7EF8C-67C0-4463-A9F7-BFCEB33139DF}" srcOrd="1" destOrd="0" presId="urn:microsoft.com/office/officeart/2005/8/layout/orgChart1"/>
    <dgm:cxn modelId="{5320DE4F-B02E-4299-A837-22D3C556180A}" type="presOf" srcId="{9F4199F0-58D5-474F-BD2D-C4AC06016A5C}" destId="{03AACE5F-EE48-4E27-BB31-98B2794F98EC}" srcOrd="0" destOrd="0" presId="urn:microsoft.com/office/officeart/2005/8/layout/orgChart1"/>
    <dgm:cxn modelId="{2114D252-AEC0-4656-9800-88A4CD2EDD84}" type="presOf" srcId="{9A3F3BCB-88F8-4B07-8C23-C871699CEF08}" destId="{1D1C3FC2-4C9A-4592-B8B9-CACA956F0634}" srcOrd="0" destOrd="0" presId="urn:microsoft.com/office/officeart/2005/8/layout/orgChart1"/>
    <dgm:cxn modelId="{986CD50C-94A2-4DAE-8DD4-727F1EADF1D9}" srcId="{FC89D38E-8BB3-4439-8A18-81813E49F543}" destId="{9F100EA8-E332-46FF-BDFB-3E09F6BF01F9}" srcOrd="0" destOrd="0" parTransId="{11B093F1-2659-4DD6-AA79-169BF73E871E}" sibTransId="{0A107891-E8E3-4D29-B3D7-F393D533E88C}"/>
    <dgm:cxn modelId="{36FA7925-AD08-4254-87F5-29891DE590B1}" type="presOf" srcId="{F6BE05A2-445D-42CA-920E-CDD85DDD2D1C}" destId="{2422B087-EC23-4012-974B-F54762498E0A}" srcOrd="0" destOrd="0" presId="urn:microsoft.com/office/officeart/2005/8/layout/orgChart1"/>
    <dgm:cxn modelId="{544AE5F9-30C4-4CD5-B6EF-0526F8C4CFC3}" type="presOf" srcId="{31A23834-8838-4914-B42A-CF4ED48EC0A7}" destId="{09787E32-D0D8-42A6-817F-7398C1767896}" srcOrd="1" destOrd="0" presId="urn:microsoft.com/office/officeart/2005/8/layout/orgChart1"/>
    <dgm:cxn modelId="{564ABE94-EDAA-4B6D-9F46-CF501B9B8FB2}" srcId="{9F100EA8-E332-46FF-BDFB-3E09F6BF01F9}" destId="{7DA68904-CA9A-42BF-BBBD-E08FE01FE418}" srcOrd="2" destOrd="0" parTransId="{AACEA477-56BC-4BF9-A7E6-52F500910D4A}" sibTransId="{2D18B819-7232-4EB0-BFB4-75690D78EB0E}"/>
    <dgm:cxn modelId="{FAC61361-9BEC-4A0F-9709-8EDAD35C0CFC}" type="presOf" srcId="{3B3B3AB5-982A-4D4A-BA72-F2C2AC1B74F8}" destId="{2B3886AF-09FD-45E3-99E8-F271B1F09116}" srcOrd="0" destOrd="0" presId="urn:microsoft.com/office/officeart/2005/8/layout/orgChart1"/>
    <dgm:cxn modelId="{6AAC3E02-86FC-42BC-AB40-B476DB4C132A}" srcId="{9F100EA8-E332-46FF-BDFB-3E09F6BF01F9}" destId="{B9E7062E-2446-4790-BB08-96110C712780}" srcOrd="0" destOrd="0" parTransId="{85B2AF2C-466F-4C5A-9DDF-6FFCD60CB647}" sibTransId="{C9396A96-E7E7-4346-927F-340F22731B76}"/>
    <dgm:cxn modelId="{1E686868-B0A0-400A-9E0D-1CFB5B6DF46A}" type="presOf" srcId="{DD700E87-E007-4EA1-9339-43C2E1B058C9}" destId="{13200D3C-34C1-4BC9-8C45-743912B93FAA}" srcOrd="1" destOrd="0" presId="urn:microsoft.com/office/officeart/2005/8/layout/orgChart1"/>
    <dgm:cxn modelId="{B60A2ECC-6A27-4FD1-AD5A-39E3EC0AF3FB}" srcId="{7DA68904-CA9A-42BF-BBBD-E08FE01FE418}" destId="{AAC2E6D6-DDBE-48A3-AADC-DAFCE7EB6728}" srcOrd="0" destOrd="0" parTransId="{9A3F3BCB-88F8-4B07-8C23-C871699CEF08}" sibTransId="{13B5A371-CB57-4C98-98E0-912A24C5336B}"/>
    <dgm:cxn modelId="{AB7F8712-EEA1-4842-BBA9-53405C0570A2}" srcId="{9F100EA8-E332-46FF-BDFB-3E09F6BF01F9}" destId="{A68D1525-6B31-45D9-99F3-A9794D62D407}" srcOrd="3" destOrd="0" parTransId="{64BA0512-C7FC-4E1F-96D0-C7E128B045E7}" sibTransId="{F9D3D702-F85C-40A7-8290-E5AC037648FE}"/>
    <dgm:cxn modelId="{0AB334DE-5CBB-491F-9D56-130989420D43}" srcId="{7DA68904-CA9A-42BF-BBBD-E08FE01FE418}" destId="{DD700E87-E007-4EA1-9339-43C2E1B058C9}" srcOrd="1" destOrd="0" parTransId="{F6BE05A2-445D-42CA-920E-CDD85DDD2D1C}" sibTransId="{DC2D879E-3F08-4178-9626-0B8EA3B4ACF0}"/>
    <dgm:cxn modelId="{DC669BAB-A106-45E7-8CB0-5DB52FC2F29E}" srcId="{56D6A1CA-65AB-4057-82BC-C8EACAB7D7B9}" destId="{20EB6C66-47AA-431E-983C-FB085F106271}" srcOrd="1" destOrd="0" parTransId="{A73DD9CA-342C-40BE-BA28-497D121CE770}" sibTransId="{CABD1C43-9C02-47EE-996B-826B949B6D5F}"/>
    <dgm:cxn modelId="{C923FC70-A995-43EB-B2E1-D7847D4C0284}" type="presOf" srcId="{31A23834-8838-4914-B42A-CF4ED48EC0A7}" destId="{F438C5A3-C538-44BF-ABA2-FDC3C2CC9F11}" srcOrd="0" destOrd="0" presId="urn:microsoft.com/office/officeart/2005/8/layout/orgChart1"/>
    <dgm:cxn modelId="{20723336-EB1D-4C6D-8C47-2ED6E41A00AA}" type="presOf" srcId="{FD77BD97-E1D7-4EBD-8745-6939B2E78B60}" destId="{C0313D07-96E0-47F6-A589-0C90568E6BDF}" srcOrd="1" destOrd="0" presId="urn:microsoft.com/office/officeart/2005/8/layout/orgChart1"/>
    <dgm:cxn modelId="{55A1FDAC-3C50-4B44-BFAA-B5F7C1844E61}" type="presOf" srcId="{FD72E7FE-BF6F-4464-BE62-E9246295207A}" destId="{86DFBACE-48C9-47D9-9DDE-C6B9F3C01154}" srcOrd="0" destOrd="0" presId="urn:microsoft.com/office/officeart/2005/8/layout/orgChart1"/>
    <dgm:cxn modelId="{FF41934E-22AE-448C-A40A-2B5C2D59CE06}" srcId="{7DA68904-CA9A-42BF-BBBD-E08FE01FE418}" destId="{09B33906-2306-4EDB-A438-5B7D00495987}" srcOrd="2" destOrd="0" parTransId="{FD72E7FE-BF6F-4464-BE62-E9246295207A}" sibTransId="{872D4C59-D096-4998-82CA-C5B286694A61}"/>
    <dgm:cxn modelId="{14BEC394-CB7D-4A77-AB6C-89DE1C77781E}" type="presOf" srcId="{AAC2E6D6-DDBE-48A3-AADC-DAFCE7EB6728}" destId="{7EB52063-5E14-4AF6-849C-2ACA3AB1279D}" srcOrd="0" destOrd="0" presId="urn:microsoft.com/office/officeart/2005/8/layout/orgChart1"/>
    <dgm:cxn modelId="{6A19E1C7-6E36-46E5-9D83-F79E50F7D37C}" type="presOf" srcId="{A73DD9CA-342C-40BE-BA28-497D121CE770}" destId="{A6361176-0541-4573-BBFB-EC0593A75134}" srcOrd="0" destOrd="0" presId="urn:microsoft.com/office/officeart/2005/8/layout/orgChart1"/>
    <dgm:cxn modelId="{BAC5A74A-1120-4502-BD64-29201D314866}" type="presOf" srcId="{AAC2E6D6-DDBE-48A3-AADC-DAFCE7EB6728}" destId="{3933DF18-192A-43D2-B930-FAEE862C8E9A}" srcOrd="1" destOrd="0" presId="urn:microsoft.com/office/officeart/2005/8/layout/orgChart1"/>
    <dgm:cxn modelId="{C643BD17-9DCB-4C6C-AD09-37CBD9E891D9}" type="presOf" srcId="{9F4199F0-58D5-474F-BD2D-C4AC06016A5C}" destId="{43F9E044-2C34-437D-9924-C051ABBF9CBB}" srcOrd="1" destOrd="0" presId="urn:microsoft.com/office/officeart/2005/8/layout/orgChart1"/>
    <dgm:cxn modelId="{8B06B44A-7965-4F3E-9223-40DAAF1C226A}" type="presOf" srcId="{A8A99358-63D2-450A-9828-06213AED817D}" destId="{44793070-B446-43B4-AA93-691D50042C49}" srcOrd="0" destOrd="0" presId="urn:microsoft.com/office/officeart/2005/8/layout/orgChart1"/>
    <dgm:cxn modelId="{C40FB205-E9D2-469A-897E-E3932B16137A}" type="presOf" srcId="{A68D1525-6B31-45D9-99F3-A9794D62D407}" destId="{42392970-D3B2-486D-BB6C-E6C9EAD509D4}" srcOrd="1" destOrd="0" presId="urn:microsoft.com/office/officeart/2005/8/layout/orgChart1"/>
    <dgm:cxn modelId="{08C7A88E-4BCA-4625-B40A-9AE75B8CEA10}" type="presOf" srcId="{111B5D80-73FB-4C8B-81D6-6F2F229BDE6D}" destId="{38458018-059D-4454-88A7-1A8BC32E1E13}" srcOrd="0" destOrd="0" presId="urn:microsoft.com/office/officeart/2005/8/layout/orgChart1"/>
    <dgm:cxn modelId="{65901AF3-A408-4B81-BA61-54DD0212C6CC}" type="presOf" srcId="{E6F420A8-62E9-455D-9B56-8A8CD3A98DBA}" destId="{41FF6FB1-2405-4B01-885B-13446C7D1769}" srcOrd="0" destOrd="0" presId="urn:microsoft.com/office/officeart/2005/8/layout/orgChart1"/>
    <dgm:cxn modelId="{BCD1505D-B9C0-4FE6-910F-F4FF757AB7F9}" srcId="{A68D1525-6B31-45D9-99F3-A9794D62D407}" destId="{FD77BD97-E1D7-4EBD-8745-6939B2E78B60}" srcOrd="0" destOrd="0" parTransId="{111B5D80-73FB-4C8B-81D6-6F2F229BDE6D}" sibTransId="{0EEF09D6-1532-4FCA-9A3D-8ECD97B9BF0C}"/>
    <dgm:cxn modelId="{23EC6F49-D745-4AC8-90CA-B76FFB9555AE}" type="presOf" srcId="{DD700E87-E007-4EA1-9339-43C2E1B058C9}" destId="{CFF84E7B-B9CE-4E3B-8BE2-1B04AE764DF8}" srcOrd="0" destOrd="0" presId="urn:microsoft.com/office/officeart/2005/8/layout/orgChart1"/>
    <dgm:cxn modelId="{F03C4BC7-E673-4693-9AE3-000495DC0D28}" type="presOf" srcId="{20EB6C66-47AA-431E-983C-FB085F106271}" destId="{C9D690A4-EF49-4763-B462-5A979BAEA52A}" srcOrd="0" destOrd="0" presId="urn:microsoft.com/office/officeart/2005/8/layout/orgChart1"/>
    <dgm:cxn modelId="{C5B0AF27-D913-43DE-BF0C-28294F40E644}" srcId="{56D6A1CA-65AB-4057-82BC-C8EACAB7D7B9}" destId="{E6F420A8-62E9-455D-9B56-8A8CD3A98DBA}" srcOrd="2" destOrd="0" parTransId="{37A97907-51C8-4542-8F58-AAAE6E7E9348}" sibTransId="{4DB0F561-8824-43B7-8C2C-E99E4423BF2D}"/>
    <dgm:cxn modelId="{5097AD5F-AF6E-42F4-9556-50985D4C0F4B}" type="presOf" srcId="{64BA0512-C7FC-4E1F-96D0-C7E128B045E7}" destId="{3392969E-49EB-44A8-8F53-A7ECAB7A0567}" srcOrd="0" destOrd="0" presId="urn:microsoft.com/office/officeart/2005/8/layout/orgChart1"/>
    <dgm:cxn modelId="{F6D0DA1B-D325-4F94-83D7-583CA0BEC550}" srcId="{A68D1525-6B31-45D9-99F3-A9794D62D407}" destId="{9F4199F0-58D5-474F-BD2D-C4AC06016A5C}" srcOrd="1" destOrd="0" parTransId="{3B3B3AB5-982A-4D4A-BA72-F2C2AC1B74F8}" sibTransId="{3051A138-8319-4983-800C-EEABDC50DFBD}"/>
    <dgm:cxn modelId="{FEE59C7F-9D5E-4169-A65E-FE310232D82F}" type="presOf" srcId="{398A71EB-6CC0-42A2-AE7A-8997B38977BC}" destId="{3163D365-B40B-458E-BC80-4ED91D14E03A}" srcOrd="0" destOrd="0" presId="urn:microsoft.com/office/officeart/2005/8/layout/orgChart1"/>
    <dgm:cxn modelId="{7C4687DA-B980-4630-B506-DAF18661A897}" srcId="{56D6A1CA-65AB-4057-82BC-C8EACAB7D7B9}" destId="{31A23834-8838-4914-B42A-CF4ED48EC0A7}" srcOrd="0" destOrd="0" parTransId="{A8A99358-63D2-450A-9828-06213AED817D}" sibTransId="{4F9B623C-E45B-4504-B923-662F84722ED3}"/>
    <dgm:cxn modelId="{B0D8C40A-83D1-4BF3-91CA-9D9D316644EB}" type="presOf" srcId="{0DF9C0DC-7CB4-4D2D-9144-66E9145BBC69}" destId="{8C7FA860-6667-4958-A50A-5567DBFD3340}" srcOrd="0" destOrd="0" presId="urn:microsoft.com/office/officeart/2005/8/layout/orgChart1"/>
    <dgm:cxn modelId="{396F3975-8B24-48B8-9448-BA7EF71C491C}" type="presOf" srcId="{7DA68904-CA9A-42BF-BBBD-E08FE01FE418}" destId="{54B63BC6-D851-4B9F-A01D-F2B24CD613D4}" srcOrd="0" destOrd="0" presId="urn:microsoft.com/office/officeart/2005/8/layout/orgChart1"/>
    <dgm:cxn modelId="{872A38AB-CC74-4D73-B3D9-C6AD698484F6}" type="presOf" srcId="{37A97907-51C8-4542-8F58-AAAE6E7E9348}" destId="{A8767706-3890-47C0-9140-AEF2C0A1B519}" srcOrd="0" destOrd="0" presId="urn:microsoft.com/office/officeart/2005/8/layout/orgChart1"/>
    <dgm:cxn modelId="{5950AA58-5FA2-4D86-955F-2A0FF16EBA4A}" type="presOf" srcId="{85B2AF2C-466F-4C5A-9DDF-6FFCD60CB647}" destId="{699A0894-7E53-4C64-8B54-0946042C5F22}" srcOrd="0" destOrd="0" presId="urn:microsoft.com/office/officeart/2005/8/layout/orgChart1"/>
    <dgm:cxn modelId="{DFBB0333-39B0-4013-92A2-21B38F43F2BC}" type="presOf" srcId="{AACEA477-56BC-4BF9-A7E6-52F500910D4A}" destId="{EFA2D0F5-C8C4-46DA-9F8E-65AB53792BDF}" srcOrd="0" destOrd="0" presId="urn:microsoft.com/office/officeart/2005/8/layout/orgChart1"/>
    <dgm:cxn modelId="{8B8F8675-59E2-42AC-96DF-4524F121376F}" type="presOf" srcId="{09B33906-2306-4EDB-A438-5B7D00495987}" destId="{B70FB826-61B3-4560-BD5F-63A3414245B3}" srcOrd="0" destOrd="0" presId="urn:microsoft.com/office/officeart/2005/8/layout/orgChart1"/>
    <dgm:cxn modelId="{32D33347-E55D-404D-82AD-4EE48D467279}" type="presOf" srcId="{FC89D38E-8BB3-4439-8A18-81813E49F543}" destId="{2BA54922-3E0C-4F27-8CD6-847E6B120239}" srcOrd="0" destOrd="0" presId="urn:microsoft.com/office/officeart/2005/8/layout/orgChart1"/>
    <dgm:cxn modelId="{703ED574-A76F-4117-B718-E1B441C050E0}" type="presOf" srcId="{B9E7062E-2446-4790-BB08-96110C712780}" destId="{D7DC82CA-9F27-48C4-BEAB-F685CBAD2CCE}" srcOrd="0" destOrd="0" presId="urn:microsoft.com/office/officeart/2005/8/layout/orgChart1"/>
    <dgm:cxn modelId="{D29FCA74-0303-4317-B4F1-21822A1EC136}" type="presOf" srcId="{9F100EA8-E332-46FF-BDFB-3E09F6BF01F9}" destId="{9C01AA18-0C91-4534-B0E0-7062745A2C27}" srcOrd="0" destOrd="0" presId="urn:microsoft.com/office/officeart/2005/8/layout/orgChart1"/>
    <dgm:cxn modelId="{BF7DDBD2-D119-41DB-B5DF-BB60BB81E854}" type="presOf" srcId="{9F100EA8-E332-46FF-BDFB-3E09F6BF01F9}" destId="{1C6DFB93-3AB0-4CD7-9CD9-5CE4FA0810EE}" srcOrd="1" destOrd="0" presId="urn:microsoft.com/office/officeart/2005/8/layout/orgChart1"/>
    <dgm:cxn modelId="{547B6FE3-2AFA-49BB-AFE0-283A23F751F9}" type="presOf" srcId="{56D6A1CA-65AB-4057-82BC-C8EACAB7D7B9}" destId="{CB46D9C2-B758-414B-885F-5419563D9CF1}" srcOrd="0" destOrd="0" presId="urn:microsoft.com/office/officeart/2005/8/layout/orgChart1"/>
    <dgm:cxn modelId="{242F7B9D-FE42-4B86-A140-2DA4AD66CCED}" type="presOf" srcId="{09B33906-2306-4EDB-A438-5B7D00495987}" destId="{E58EBAAD-8BE1-4249-A532-F1534CEF226F}" srcOrd="1" destOrd="0" presId="urn:microsoft.com/office/officeart/2005/8/layout/orgChart1"/>
    <dgm:cxn modelId="{B249D3ED-B365-48D4-A0FB-0DFFF2380203}" srcId="{9F100EA8-E332-46FF-BDFB-3E09F6BF01F9}" destId="{56D6A1CA-65AB-4057-82BC-C8EACAB7D7B9}" srcOrd="1" destOrd="0" parTransId="{223E4635-08C9-4379-87B4-7AE4CB6CDD42}" sibTransId="{F3424074-1877-40B6-A70D-9041C69C3C9A}"/>
    <dgm:cxn modelId="{8B4A584A-2D46-4AB2-AFEC-F4BC9238D91D}" type="presOf" srcId="{223E4635-08C9-4379-87B4-7AE4CB6CDD42}" destId="{6F056F23-55DD-4388-BD59-3DB059ED0DA6}" srcOrd="0" destOrd="0" presId="urn:microsoft.com/office/officeart/2005/8/layout/orgChart1"/>
    <dgm:cxn modelId="{3C8F437C-956F-4A0E-BE91-F9C049DEFBEB}" type="presOf" srcId="{20EB6C66-47AA-431E-983C-FB085F106271}" destId="{C429A343-E8A1-4464-A541-6A521EA8E7F4}" srcOrd="1" destOrd="0" presId="urn:microsoft.com/office/officeart/2005/8/layout/orgChart1"/>
    <dgm:cxn modelId="{4435DECB-8A29-4B21-B093-2A6EBD6BBFFD}" type="presOf" srcId="{56D6A1CA-65AB-4057-82BC-C8EACAB7D7B9}" destId="{1630967E-53BF-4755-A6D9-EEE331516B4D}" srcOrd="1" destOrd="0" presId="urn:microsoft.com/office/officeart/2005/8/layout/orgChart1"/>
    <dgm:cxn modelId="{8EE824E8-A5EF-4B71-9FE2-23F5540819EA}" type="presOf" srcId="{398A71EB-6CC0-42A2-AE7A-8997B38977BC}" destId="{7CD55479-1876-41F0-9DE2-D0B12204F1B4}" srcOrd="1" destOrd="0" presId="urn:microsoft.com/office/officeart/2005/8/layout/orgChart1"/>
    <dgm:cxn modelId="{58B204A3-198D-4106-91AD-48C358762582}" srcId="{A68D1525-6B31-45D9-99F3-A9794D62D407}" destId="{398A71EB-6CC0-42A2-AE7A-8997B38977BC}" srcOrd="2" destOrd="0" parTransId="{0DF9C0DC-7CB4-4D2D-9144-66E9145BBC69}" sibTransId="{35C4735D-6598-442C-A9CD-58F91A5B0D5C}"/>
    <dgm:cxn modelId="{2B561C31-302A-4060-B5B2-29D92A3E89EC}" type="presParOf" srcId="{2BA54922-3E0C-4F27-8CD6-847E6B120239}" destId="{1EB3A9A2-7BB1-485C-B26C-7199C9F5A3BD}" srcOrd="0" destOrd="0" presId="urn:microsoft.com/office/officeart/2005/8/layout/orgChart1"/>
    <dgm:cxn modelId="{E34AE012-3621-4A00-A261-11D3BE8D4E20}" type="presParOf" srcId="{1EB3A9A2-7BB1-485C-B26C-7199C9F5A3BD}" destId="{A7CCB430-A514-4CE8-97E9-1854B0C21C29}" srcOrd="0" destOrd="0" presId="urn:microsoft.com/office/officeart/2005/8/layout/orgChart1"/>
    <dgm:cxn modelId="{12E7462D-53F0-4062-8ECC-01D6D58D57CF}" type="presParOf" srcId="{A7CCB430-A514-4CE8-97E9-1854B0C21C29}" destId="{9C01AA18-0C91-4534-B0E0-7062745A2C27}" srcOrd="0" destOrd="0" presId="urn:microsoft.com/office/officeart/2005/8/layout/orgChart1"/>
    <dgm:cxn modelId="{62FBF629-E378-48D9-B33B-DFD3640D9326}" type="presParOf" srcId="{A7CCB430-A514-4CE8-97E9-1854B0C21C29}" destId="{1C6DFB93-3AB0-4CD7-9CD9-5CE4FA0810EE}" srcOrd="1" destOrd="0" presId="urn:microsoft.com/office/officeart/2005/8/layout/orgChart1"/>
    <dgm:cxn modelId="{932FBF2F-87C5-4212-B3E9-F6A2E49332A5}" type="presParOf" srcId="{1EB3A9A2-7BB1-485C-B26C-7199C9F5A3BD}" destId="{188A41F2-3B5A-4226-AC49-ACE1858D0131}" srcOrd="1" destOrd="0" presId="urn:microsoft.com/office/officeart/2005/8/layout/orgChart1"/>
    <dgm:cxn modelId="{09085A37-1A4B-488E-AB93-055940356748}" type="presParOf" srcId="{188A41F2-3B5A-4226-AC49-ACE1858D0131}" destId="{6F056F23-55DD-4388-BD59-3DB059ED0DA6}" srcOrd="0" destOrd="0" presId="urn:microsoft.com/office/officeart/2005/8/layout/orgChart1"/>
    <dgm:cxn modelId="{71AB6683-2AE8-4736-A4C1-191A51A2D576}" type="presParOf" srcId="{188A41F2-3B5A-4226-AC49-ACE1858D0131}" destId="{59D7C6FB-554E-4B21-85C7-66354A8D8B96}" srcOrd="1" destOrd="0" presId="urn:microsoft.com/office/officeart/2005/8/layout/orgChart1"/>
    <dgm:cxn modelId="{944366C1-DAFC-45BA-8613-784C20923149}" type="presParOf" srcId="{59D7C6FB-554E-4B21-85C7-66354A8D8B96}" destId="{BF98CB51-7381-48C3-A3D1-10F2EAEB4FE4}" srcOrd="0" destOrd="0" presId="urn:microsoft.com/office/officeart/2005/8/layout/orgChart1"/>
    <dgm:cxn modelId="{4343A679-4F9B-4D01-99C6-74840D750119}" type="presParOf" srcId="{BF98CB51-7381-48C3-A3D1-10F2EAEB4FE4}" destId="{CB46D9C2-B758-414B-885F-5419563D9CF1}" srcOrd="0" destOrd="0" presId="urn:microsoft.com/office/officeart/2005/8/layout/orgChart1"/>
    <dgm:cxn modelId="{087E150B-279C-4BAF-805D-CE19496D4BF8}" type="presParOf" srcId="{BF98CB51-7381-48C3-A3D1-10F2EAEB4FE4}" destId="{1630967E-53BF-4755-A6D9-EEE331516B4D}" srcOrd="1" destOrd="0" presId="urn:microsoft.com/office/officeart/2005/8/layout/orgChart1"/>
    <dgm:cxn modelId="{3C27A23A-96C3-421A-A908-BC6A118EEE5C}" type="presParOf" srcId="{59D7C6FB-554E-4B21-85C7-66354A8D8B96}" destId="{520D65DD-BE31-401A-8F28-AB3F56819385}" srcOrd="1" destOrd="0" presId="urn:microsoft.com/office/officeart/2005/8/layout/orgChart1"/>
    <dgm:cxn modelId="{95CA766B-57CA-423A-BC17-143C58C2F2D9}" type="presParOf" srcId="{520D65DD-BE31-401A-8F28-AB3F56819385}" destId="{44793070-B446-43B4-AA93-691D50042C49}" srcOrd="0" destOrd="0" presId="urn:microsoft.com/office/officeart/2005/8/layout/orgChart1"/>
    <dgm:cxn modelId="{3B0EB84E-1E0A-45CE-9576-C04BA6FF64EB}" type="presParOf" srcId="{520D65DD-BE31-401A-8F28-AB3F56819385}" destId="{AB8DCAE6-A5A3-479E-B068-530F28A63AAD}" srcOrd="1" destOrd="0" presId="urn:microsoft.com/office/officeart/2005/8/layout/orgChart1"/>
    <dgm:cxn modelId="{BDF3BB61-E6A7-4F61-B717-EFCC5A2C29DA}" type="presParOf" srcId="{AB8DCAE6-A5A3-479E-B068-530F28A63AAD}" destId="{174E87B3-BD12-4BD3-ACB6-3824F14D9C9E}" srcOrd="0" destOrd="0" presId="urn:microsoft.com/office/officeart/2005/8/layout/orgChart1"/>
    <dgm:cxn modelId="{8E741BDF-D5D2-410E-967A-FA1CFD047BAB}" type="presParOf" srcId="{174E87B3-BD12-4BD3-ACB6-3824F14D9C9E}" destId="{F438C5A3-C538-44BF-ABA2-FDC3C2CC9F11}" srcOrd="0" destOrd="0" presId="urn:microsoft.com/office/officeart/2005/8/layout/orgChart1"/>
    <dgm:cxn modelId="{CE083C83-867C-41E8-B585-1BF66779FFD8}" type="presParOf" srcId="{174E87B3-BD12-4BD3-ACB6-3824F14D9C9E}" destId="{09787E32-D0D8-42A6-817F-7398C1767896}" srcOrd="1" destOrd="0" presId="urn:microsoft.com/office/officeart/2005/8/layout/orgChart1"/>
    <dgm:cxn modelId="{CB084828-8F43-47A9-B7E4-1D2B8D736D9A}" type="presParOf" srcId="{AB8DCAE6-A5A3-479E-B068-530F28A63AAD}" destId="{2A01A77D-E9C2-489C-99FC-1A71DF6A76F2}" srcOrd="1" destOrd="0" presId="urn:microsoft.com/office/officeart/2005/8/layout/orgChart1"/>
    <dgm:cxn modelId="{598E1DF7-5ECB-4153-90F6-415848CEEE60}" type="presParOf" srcId="{AB8DCAE6-A5A3-479E-B068-530F28A63AAD}" destId="{F8208AF9-E4CE-4CE3-96F0-EDA628F7A956}" srcOrd="2" destOrd="0" presId="urn:microsoft.com/office/officeart/2005/8/layout/orgChart1"/>
    <dgm:cxn modelId="{9CB2ACFD-9B48-4042-9F7D-05CFCA77CB4D}" type="presParOf" srcId="{520D65DD-BE31-401A-8F28-AB3F56819385}" destId="{A6361176-0541-4573-BBFB-EC0593A75134}" srcOrd="2" destOrd="0" presId="urn:microsoft.com/office/officeart/2005/8/layout/orgChart1"/>
    <dgm:cxn modelId="{FBA051D0-8BC0-4EFF-840D-9EBED0FBEFCE}" type="presParOf" srcId="{520D65DD-BE31-401A-8F28-AB3F56819385}" destId="{99B99F4A-DDC4-47CE-8E54-CC6B9B014ABF}" srcOrd="3" destOrd="0" presId="urn:microsoft.com/office/officeart/2005/8/layout/orgChart1"/>
    <dgm:cxn modelId="{6412C955-7DF2-48E4-A239-711F864DDE0C}" type="presParOf" srcId="{99B99F4A-DDC4-47CE-8E54-CC6B9B014ABF}" destId="{89A22F8F-B6E2-402F-A885-41A8BC14EEFD}" srcOrd="0" destOrd="0" presId="urn:microsoft.com/office/officeart/2005/8/layout/orgChart1"/>
    <dgm:cxn modelId="{9809E7EF-C761-4BAF-8468-830B0296968C}" type="presParOf" srcId="{89A22F8F-B6E2-402F-A885-41A8BC14EEFD}" destId="{C9D690A4-EF49-4763-B462-5A979BAEA52A}" srcOrd="0" destOrd="0" presId="urn:microsoft.com/office/officeart/2005/8/layout/orgChart1"/>
    <dgm:cxn modelId="{9D0593A3-0534-4DBC-A678-E3690094BB06}" type="presParOf" srcId="{89A22F8F-B6E2-402F-A885-41A8BC14EEFD}" destId="{C429A343-E8A1-4464-A541-6A521EA8E7F4}" srcOrd="1" destOrd="0" presId="urn:microsoft.com/office/officeart/2005/8/layout/orgChart1"/>
    <dgm:cxn modelId="{4396D2FF-4F3E-4564-ADF4-D25B91A65AD7}" type="presParOf" srcId="{99B99F4A-DDC4-47CE-8E54-CC6B9B014ABF}" destId="{D56D7255-25B4-4B82-96C2-4E17AEE047C4}" srcOrd="1" destOrd="0" presId="urn:microsoft.com/office/officeart/2005/8/layout/orgChart1"/>
    <dgm:cxn modelId="{ACA8835A-9C4B-4534-891B-DC7D7FD79231}" type="presParOf" srcId="{99B99F4A-DDC4-47CE-8E54-CC6B9B014ABF}" destId="{DB0A70C7-0F32-4B5E-8347-B8DB4E0BDBFE}" srcOrd="2" destOrd="0" presId="urn:microsoft.com/office/officeart/2005/8/layout/orgChart1"/>
    <dgm:cxn modelId="{2A7ABAFF-0941-4C69-BB3A-AFC0B3AD27A1}" type="presParOf" srcId="{520D65DD-BE31-401A-8F28-AB3F56819385}" destId="{A8767706-3890-47C0-9140-AEF2C0A1B519}" srcOrd="4" destOrd="0" presId="urn:microsoft.com/office/officeart/2005/8/layout/orgChart1"/>
    <dgm:cxn modelId="{79863C57-A498-4BD5-8E48-86C4A4DDD928}" type="presParOf" srcId="{520D65DD-BE31-401A-8F28-AB3F56819385}" destId="{69726199-A9D0-4036-862F-4A98E4B81553}" srcOrd="5" destOrd="0" presId="urn:microsoft.com/office/officeart/2005/8/layout/orgChart1"/>
    <dgm:cxn modelId="{9183FAEF-D0EA-4416-BA19-E389BDCB490D}" type="presParOf" srcId="{69726199-A9D0-4036-862F-4A98E4B81553}" destId="{57941706-110A-42EC-8D02-F81CEB44D187}" srcOrd="0" destOrd="0" presId="urn:microsoft.com/office/officeart/2005/8/layout/orgChart1"/>
    <dgm:cxn modelId="{6DEC0F2E-02ED-454E-AE48-97F84B9AD2EE}" type="presParOf" srcId="{57941706-110A-42EC-8D02-F81CEB44D187}" destId="{41FF6FB1-2405-4B01-885B-13446C7D1769}" srcOrd="0" destOrd="0" presId="urn:microsoft.com/office/officeart/2005/8/layout/orgChart1"/>
    <dgm:cxn modelId="{9987F926-5BC7-4B8A-ADB9-AC8218EB5BCE}" type="presParOf" srcId="{57941706-110A-42EC-8D02-F81CEB44D187}" destId="{708C7EC6-CDB0-405A-81A7-4244129139C0}" srcOrd="1" destOrd="0" presId="urn:microsoft.com/office/officeart/2005/8/layout/orgChart1"/>
    <dgm:cxn modelId="{58CFD92D-5399-48A2-B3C1-0A79ED536D8A}" type="presParOf" srcId="{69726199-A9D0-4036-862F-4A98E4B81553}" destId="{C2050554-6FED-402D-B937-7B89874895D8}" srcOrd="1" destOrd="0" presId="urn:microsoft.com/office/officeart/2005/8/layout/orgChart1"/>
    <dgm:cxn modelId="{D66C7946-CBE2-452A-AFAA-0A94EBEB17D6}" type="presParOf" srcId="{69726199-A9D0-4036-862F-4A98E4B81553}" destId="{CED21005-8A86-4199-B8F2-50203B41AB85}" srcOrd="2" destOrd="0" presId="urn:microsoft.com/office/officeart/2005/8/layout/orgChart1"/>
    <dgm:cxn modelId="{89D5F59D-D4BD-49BE-A266-353DBCDC487E}" type="presParOf" srcId="{59D7C6FB-554E-4B21-85C7-66354A8D8B96}" destId="{558C6C4F-7890-4D4E-846F-05375100AD41}" srcOrd="2" destOrd="0" presId="urn:microsoft.com/office/officeart/2005/8/layout/orgChart1"/>
    <dgm:cxn modelId="{76D506B7-9152-4047-B3FD-B38FADD8DF20}" type="presParOf" srcId="{188A41F2-3B5A-4226-AC49-ACE1858D0131}" destId="{EFA2D0F5-C8C4-46DA-9F8E-65AB53792BDF}" srcOrd="2" destOrd="0" presId="urn:microsoft.com/office/officeart/2005/8/layout/orgChart1"/>
    <dgm:cxn modelId="{EA138BFA-D51F-4ADE-A257-22A54C05AE64}" type="presParOf" srcId="{188A41F2-3B5A-4226-AC49-ACE1858D0131}" destId="{744DF94B-6D26-4D73-BFAE-7F7C5F02DA39}" srcOrd="3" destOrd="0" presId="urn:microsoft.com/office/officeart/2005/8/layout/orgChart1"/>
    <dgm:cxn modelId="{25AD52A6-2193-4CF8-842C-B83D15A77F1D}" type="presParOf" srcId="{744DF94B-6D26-4D73-BFAE-7F7C5F02DA39}" destId="{58AFE7A5-1EE7-41A7-AC3F-C7F87B2CBE88}" srcOrd="0" destOrd="0" presId="urn:microsoft.com/office/officeart/2005/8/layout/orgChart1"/>
    <dgm:cxn modelId="{B51296F0-197B-46BB-AD13-722815EF2857}" type="presParOf" srcId="{58AFE7A5-1EE7-41A7-AC3F-C7F87B2CBE88}" destId="{54B63BC6-D851-4B9F-A01D-F2B24CD613D4}" srcOrd="0" destOrd="0" presId="urn:microsoft.com/office/officeart/2005/8/layout/orgChart1"/>
    <dgm:cxn modelId="{12E9C08C-5B53-4B7F-AE38-B09A9D021E9E}" type="presParOf" srcId="{58AFE7A5-1EE7-41A7-AC3F-C7F87B2CBE88}" destId="{1EA7EF8C-67C0-4463-A9F7-BFCEB33139DF}" srcOrd="1" destOrd="0" presId="urn:microsoft.com/office/officeart/2005/8/layout/orgChart1"/>
    <dgm:cxn modelId="{26C834F1-1B79-47D3-887D-C27DF607885D}" type="presParOf" srcId="{744DF94B-6D26-4D73-BFAE-7F7C5F02DA39}" destId="{C1A9EB4B-997C-4A4F-A1A2-B8D14B496917}" srcOrd="1" destOrd="0" presId="urn:microsoft.com/office/officeart/2005/8/layout/orgChart1"/>
    <dgm:cxn modelId="{7B8A3C8C-0529-4887-A3FE-C8E8C9DD175B}" type="presParOf" srcId="{C1A9EB4B-997C-4A4F-A1A2-B8D14B496917}" destId="{1D1C3FC2-4C9A-4592-B8B9-CACA956F0634}" srcOrd="0" destOrd="0" presId="urn:microsoft.com/office/officeart/2005/8/layout/orgChart1"/>
    <dgm:cxn modelId="{7C39277E-5DDE-4CDA-96F7-05285E576809}" type="presParOf" srcId="{C1A9EB4B-997C-4A4F-A1A2-B8D14B496917}" destId="{44B89F27-57E0-47DB-99BC-E427DCA80412}" srcOrd="1" destOrd="0" presId="urn:microsoft.com/office/officeart/2005/8/layout/orgChart1"/>
    <dgm:cxn modelId="{5C2382CC-FF18-471D-BA3E-0BDE65D33A40}" type="presParOf" srcId="{44B89F27-57E0-47DB-99BC-E427DCA80412}" destId="{D50D99AB-E36D-43B3-B67E-0B4702C4B40A}" srcOrd="0" destOrd="0" presId="urn:microsoft.com/office/officeart/2005/8/layout/orgChart1"/>
    <dgm:cxn modelId="{BC95ED9B-0967-48BE-9F60-1323E3F29F98}" type="presParOf" srcId="{D50D99AB-E36D-43B3-B67E-0B4702C4B40A}" destId="{7EB52063-5E14-4AF6-849C-2ACA3AB1279D}" srcOrd="0" destOrd="0" presId="urn:microsoft.com/office/officeart/2005/8/layout/orgChart1"/>
    <dgm:cxn modelId="{D09F808C-7B0A-480C-89CA-DA389A38DE8C}" type="presParOf" srcId="{D50D99AB-E36D-43B3-B67E-0B4702C4B40A}" destId="{3933DF18-192A-43D2-B930-FAEE862C8E9A}" srcOrd="1" destOrd="0" presId="urn:microsoft.com/office/officeart/2005/8/layout/orgChart1"/>
    <dgm:cxn modelId="{BCF3497F-A3FF-403E-9E1F-DBB5B1CB7A61}" type="presParOf" srcId="{44B89F27-57E0-47DB-99BC-E427DCA80412}" destId="{183F1851-9767-49E8-9A2F-5C7652104C81}" srcOrd="1" destOrd="0" presId="urn:microsoft.com/office/officeart/2005/8/layout/orgChart1"/>
    <dgm:cxn modelId="{B7F4F95B-EA93-473A-B213-F3FDDC67806C}" type="presParOf" srcId="{44B89F27-57E0-47DB-99BC-E427DCA80412}" destId="{3F243EEC-AB48-44B1-9222-51F6D5AA52B6}" srcOrd="2" destOrd="0" presId="urn:microsoft.com/office/officeart/2005/8/layout/orgChart1"/>
    <dgm:cxn modelId="{729B5102-7677-4218-991A-66443260EFEE}" type="presParOf" srcId="{C1A9EB4B-997C-4A4F-A1A2-B8D14B496917}" destId="{2422B087-EC23-4012-974B-F54762498E0A}" srcOrd="2" destOrd="0" presId="urn:microsoft.com/office/officeart/2005/8/layout/orgChart1"/>
    <dgm:cxn modelId="{EE848D55-EAD8-4F3A-8E70-EA83D6FB2769}" type="presParOf" srcId="{C1A9EB4B-997C-4A4F-A1A2-B8D14B496917}" destId="{19835813-0633-4F76-9682-E875F9F57903}" srcOrd="3" destOrd="0" presId="urn:microsoft.com/office/officeart/2005/8/layout/orgChart1"/>
    <dgm:cxn modelId="{8158CF71-D10D-4A74-ACA2-592924D29DCF}" type="presParOf" srcId="{19835813-0633-4F76-9682-E875F9F57903}" destId="{B54A97BB-2A91-4CC1-A51F-AFCB994FBF7B}" srcOrd="0" destOrd="0" presId="urn:microsoft.com/office/officeart/2005/8/layout/orgChart1"/>
    <dgm:cxn modelId="{069F5DD6-6FE3-4424-A688-B36728269144}" type="presParOf" srcId="{B54A97BB-2A91-4CC1-A51F-AFCB994FBF7B}" destId="{CFF84E7B-B9CE-4E3B-8BE2-1B04AE764DF8}" srcOrd="0" destOrd="0" presId="urn:microsoft.com/office/officeart/2005/8/layout/orgChart1"/>
    <dgm:cxn modelId="{A5CBE227-F5DA-4659-95CF-563A5A9EF9EB}" type="presParOf" srcId="{B54A97BB-2A91-4CC1-A51F-AFCB994FBF7B}" destId="{13200D3C-34C1-4BC9-8C45-743912B93FAA}" srcOrd="1" destOrd="0" presId="urn:microsoft.com/office/officeart/2005/8/layout/orgChart1"/>
    <dgm:cxn modelId="{0DBDC809-19E4-4754-9275-A4CF626BC93A}" type="presParOf" srcId="{19835813-0633-4F76-9682-E875F9F57903}" destId="{54DF8B42-4C85-46CD-8223-B6AA9EF316BB}" srcOrd="1" destOrd="0" presId="urn:microsoft.com/office/officeart/2005/8/layout/orgChart1"/>
    <dgm:cxn modelId="{FE8387FE-7CF2-4541-A866-5FF8809C05D0}" type="presParOf" srcId="{19835813-0633-4F76-9682-E875F9F57903}" destId="{2EE3A2AE-6DF7-4A93-A663-FD2A226D2AFD}" srcOrd="2" destOrd="0" presId="urn:microsoft.com/office/officeart/2005/8/layout/orgChart1"/>
    <dgm:cxn modelId="{C44490C4-5155-4680-BB96-F08AB03DC250}" type="presParOf" srcId="{C1A9EB4B-997C-4A4F-A1A2-B8D14B496917}" destId="{86DFBACE-48C9-47D9-9DDE-C6B9F3C01154}" srcOrd="4" destOrd="0" presId="urn:microsoft.com/office/officeart/2005/8/layout/orgChart1"/>
    <dgm:cxn modelId="{E2E078CE-6A91-4080-B615-DF84201D1C12}" type="presParOf" srcId="{C1A9EB4B-997C-4A4F-A1A2-B8D14B496917}" destId="{6FF5AF7C-9C77-43A1-9358-C6BB5D1C7358}" srcOrd="5" destOrd="0" presId="urn:microsoft.com/office/officeart/2005/8/layout/orgChart1"/>
    <dgm:cxn modelId="{F69A9302-6E4F-4776-A331-1A15B2741596}" type="presParOf" srcId="{6FF5AF7C-9C77-43A1-9358-C6BB5D1C7358}" destId="{63F7D652-940A-44FF-A01D-10E0E4312121}" srcOrd="0" destOrd="0" presId="urn:microsoft.com/office/officeart/2005/8/layout/orgChart1"/>
    <dgm:cxn modelId="{11E12B86-4A2D-42AC-9C3B-FE1D9680713A}" type="presParOf" srcId="{63F7D652-940A-44FF-A01D-10E0E4312121}" destId="{B70FB826-61B3-4560-BD5F-63A3414245B3}" srcOrd="0" destOrd="0" presId="urn:microsoft.com/office/officeart/2005/8/layout/orgChart1"/>
    <dgm:cxn modelId="{65F88D18-ECA9-4DE5-A2A5-1BCCD7142DA1}" type="presParOf" srcId="{63F7D652-940A-44FF-A01D-10E0E4312121}" destId="{E58EBAAD-8BE1-4249-A532-F1534CEF226F}" srcOrd="1" destOrd="0" presId="urn:microsoft.com/office/officeart/2005/8/layout/orgChart1"/>
    <dgm:cxn modelId="{26AA5846-BCE9-4067-B8F8-1D9E1E69CAC9}" type="presParOf" srcId="{6FF5AF7C-9C77-43A1-9358-C6BB5D1C7358}" destId="{6593212F-EED6-455D-829B-2328CBCAA01A}" srcOrd="1" destOrd="0" presId="urn:microsoft.com/office/officeart/2005/8/layout/orgChart1"/>
    <dgm:cxn modelId="{BFB97D6A-25D1-497B-AFCE-B863474711E9}" type="presParOf" srcId="{6FF5AF7C-9C77-43A1-9358-C6BB5D1C7358}" destId="{5F7435FC-17DA-4265-9280-19EB196D2A17}" srcOrd="2" destOrd="0" presId="urn:microsoft.com/office/officeart/2005/8/layout/orgChart1"/>
    <dgm:cxn modelId="{D49FC4D8-3000-4150-81A5-2AACCD0D358C}" type="presParOf" srcId="{744DF94B-6D26-4D73-BFAE-7F7C5F02DA39}" destId="{5F2B6F55-0665-451B-A415-6BE1F584525B}" srcOrd="2" destOrd="0" presId="urn:microsoft.com/office/officeart/2005/8/layout/orgChart1"/>
    <dgm:cxn modelId="{A30E6E2F-6759-4E0D-B73F-5AE1D99780ED}" type="presParOf" srcId="{188A41F2-3B5A-4226-AC49-ACE1858D0131}" destId="{3392969E-49EB-44A8-8F53-A7ECAB7A0567}" srcOrd="4" destOrd="0" presId="urn:microsoft.com/office/officeart/2005/8/layout/orgChart1"/>
    <dgm:cxn modelId="{6206DC25-F5BC-4259-9A29-07EF1D9810E0}" type="presParOf" srcId="{188A41F2-3B5A-4226-AC49-ACE1858D0131}" destId="{76633387-EAF5-49E1-8A6E-45D15E1E3097}" srcOrd="5" destOrd="0" presId="urn:microsoft.com/office/officeart/2005/8/layout/orgChart1"/>
    <dgm:cxn modelId="{A25D291F-DC57-4B95-A6A2-BC6F9932A7F0}" type="presParOf" srcId="{76633387-EAF5-49E1-8A6E-45D15E1E3097}" destId="{1C6C7C7F-9310-4101-BBCE-28475FF19145}" srcOrd="0" destOrd="0" presId="urn:microsoft.com/office/officeart/2005/8/layout/orgChart1"/>
    <dgm:cxn modelId="{C6E5145E-89C4-4FD4-9206-D9049517FF42}" type="presParOf" srcId="{1C6C7C7F-9310-4101-BBCE-28475FF19145}" destId="{EEF784FE-BFF9-4B7A-9EA7-0174D978A8C8}" srcOrd="0" destOrd="0" presId="urn:microsoft.com/office/officeart/2005/8/layout/orgChart1"/>
    <dgm:cxn modelId="{CD0E6729-D53F-4BCC-8325-C5D1FF3F50E0}" type="presParOf" srcId="{1C6C7C7F-9310-4101-BBCE-28475FF19145}" destId="{42392970-D3B2-486D-BB6C-E6C9EAD509D4}" srcOrd="1" destOrd="0" presId="urn:microsoft.com/office/officeart/2005/8/layout/orgChart1"/>
    <dgm:cxn modelId="{3156FB75-8716-40D7-AB23-BBF7B8972344}" type="presParOf" srcId="{76633387-EAF5-49E1-8A6E-45D15E1E3097}" destId="{CF6D0032-22D2-4462-8F92-5D9AEE4546BB}" srcOrd="1" destOrd="0" presId="urn:microsoft.com/office/officeart/2005/8/layout/orgChart1"/>
    <dgm:cxn modelId="{8671D932-94A8-4290-BA82-F39C4C47CEFA}" type="presParOf" srcId="{CF6D0032-22D2-4462-8F92-5D9AEE4546BB}" destId="{38458018-059D-4454-88A7-1A8BC32E1E13}" srcOrd="0" destOrd="0" presId="urn:microsoft.com/office/officeart/2005/8/layout/orgChart1"/>
    <dgm:cxn modelId="{F18809BE-9BD3-4E26-AF14-AFB19E674657}" type="presParOf" srcId="{CF6D0032-22D2-4462-8F92-5D9AEE4546BB}" destId="{8F86EE77-2685-4D20-B735-2468A4BC89F0}" srcOrd="1" destOrd="0" presId="urn:microsoft.com/office/officeart/2005/8/layout/orgChart1"/>
    <dgm:cxn modelId="{CD6CF625-C78D-4618-9A04-934307951F41}" type="presParOf" srcId="{8F86EE77-2685-4D20-B735-2468A4BC89F0}" destId="{BD9DFB71-5786-47A3-A557-FDF79C91E1DB}" srcOrd="0" destOrd="0" presId="urn:microsoft.com/office/officeart/2005/8/layout/orgChart1"/>
    <dgm:cxn modelId="{85916D0B-50A9-440A-B412-6BEDCD834AE3}" type="presParOf" srcId="{BD9DFB71-5786-47A3-A557-FDF79C91E1DB}" destId="{5F8AFEE4-B4B1-4C9F-90FD-0A1DAEB00203}" srcOrd="0" destOrd="0" presId="urn:microsoft.com/office/officeart/2005/8/layout/orgChart1"/>
    <dgm:cxn modelId="{B64945F6-204D-4727-8B38-256783E01B25}" type="presParOf" srcId="{BD9DFB71-5786-47A3-A557-FDF79C91E1DB}" destId="{C0313D07-96E0-47F6-A589-0C90568E6BDF}" srcOrd="1" destOrd="0" presId="urn:microsoft.com/office/officeart/2005/8/layout/orgChart1"/>
    <dgm:cxn modelId="{6656A477-1170-4FBE-BE97-2B4781B513C1}" type="presParOf" srcId="{8F86EE77-2685-4D20-B735-2468A4BC89F0}" destId="{DB48044C-ED3C-40BF-8FE5-D00A73C6E3A6}" srcOrd="1" destOrd="0" presId="urn:microsoft.com/office/officeart/2005/8/layout/orgChart1"/>
    <dgm:cxn modelId="{EF98DFB6-EC12-4C6A-920C-4DB88464E7A6}" type="presParOf" srcId="{8F86EE77-2685-4D20-B735-2468A4BC89F0}" destId="{B35703E1-89C3-4C63-A2B1-88D191334A2F}" srcOrd="2" destOrd="0" presId="urn:microsoft.com/office/officeart/2005/8/layout/orgChart1"/>
    <dgm:cxn modelId="{70D9537B-433F-47E5-99B3-2007CA7C516B}" type="presParOf" srcId="{CF6D0032-22D2-4462-8F92-5D9AEE4546BB}" destId="{2B3886AF-09FD-45E3-99E8-F271B1F09116}" srcOrd="2" destOrd="0" presId="urn:microsoft.com/office/officeart/2005/8/layout/orgChart1"/>
    <dgm:cxn modelId="{C8B5B0DB-1ACA-4F34-AAF4-44867909335A}" type="presParOf" srcId="{CF6D0032-22D2-4462-8F92-5D9AEE4546BB}" destId="{8339AE02-54B7-4219-AEEF-254C199D4CB5}" srcOrd="3" destOrd="0" presId="urn:microsoft.com/office/officeart/2005/8/layout/orgChart1"/>
    <dgm:cxn modelId="{1D993699-FCDC-452D-84E2-76147A1F6206}" type="presParOf" srcId="{8339AE02-54B7-4219-AEEF-254C199D4CB5}" destId="{2524984A-320C-4B6E-8C9D-50D7BCF1BC7A}" srcOrd="0" destOrd="0" presId="urn:microsoft.com/office/officeart/2005/8/layout/orgChart1"/>
    <dgm:cxn modelId="{36359E77-672C-44AF-807D-0BA6D52EADA8}" type="presParOf" srcId="{2524984A-320C-4B6E-8C9D-50D7BCF1BC7A}" destId="{03AACE5F-EE48-4E27-BB31-98B2794F98EC}" srcOrd="0" destOrd="0" presId="urn:microsoft.com/office/officeart/2005/8/layout/orgChart1"/>
    <dgm:cxn modelId="{40AA7041-F3AE-46CC-A958-BF1D57DB0D5A}" type="presParOf" srcId="{2524984A-320C-4B6E-8C9D-50D7BCF1BC7A}" destId="{43F9E044-2C34-437D-9924-C051ABBF9CBB}" srcOrd="1" destOrd="0" presId="urn:microsoft.com/office/officeart/2005/8/layout/orgChart1"/>
    <dgm:cxn modelId="{A2E1DF6D-9209-4A81-A085-B52F59EE1B40}" type="presParOf" srcId="{8339AE02-54B7-4219-AEEF-254C199D4CB5}" destId="{DFC52D19-8AAF-480F-9D6D-A4220C28D0CF}" srcOrd="1" destOrd="0" presId="urn:microsoft.com/office/officeart/2005/8/layout/orgChart1"/>
    <dgm:cxn modelId="{59061CA3-CA4D-42C3-BD75-A824E31535C5}" type="presParOf" srcId="{8339AE02-54B7-4219-AEEF-254C199D4CB5}" destId="{2B7F3EDD-285D-4115-B0C2-E0FBA482B421}" srcOrd="2" destOrd="0" presId="urn:microsoft.com/office/officeart/2005/8/layout/orgChart1"/>
    <dgm:cxn modelId="{23F9861F-A9BA-4877-86DB-F3CE6D0F305F}" type="presParOf" srcId="{CF6D0032-22D2-4462-8F92-5D9AEE4546BB}" destId="{8C7FA860-6667-4958-A50A-5567DBFD3340}" srcOrd="4" destOrd="0" presId="urn:microsoft.com/office/officeart/2005/8/layout/orgChart1"/>
    <dgm:cxn modelId="{8EEA1B2A-04FB-4681-A0A5-8BD9C6F9999C}" type="presParOf" srcId="{CF6D0032-22D2-4462-8F92-5D9AEE4546BB}" destId="{6EB469B3-95FB-42AE-A030-480D6B26C4DF}" srcOrd="5" destOrd="0" presId="urn:microsoft.com/office/officeart/2005/8/layout/orgChart1"/>
    <dgm:cxn modelId="{3AEB92E0-B917-40B2-A1A9-AB353D3D092D}" type="presParOf" srcId="{6EB469B3-95FB-42AE-A030-480D6B26C4DF}" destId="{2FE82448-DB9D-4FAE-86EE-145BADC28C3A}" srcOrd="0" destOrd="0" presId="urn:microsoft.com/office/officeart/2005/8/layout/orgChart1"/>
    <dgm:cxn modelId="{546289B0-F1A8-4389-BBE4-ECF846ED8100}" type="presParOf" srcId="{2FE82448-DB9D-4FAE-86EE-145BADC28C3A}" destId="{3163D365-B40B-458E-BC80-4ED91D14E03A}" srcOrd="0" destOrd="0" presId="urn:microsoft.com/office/officeart/2005/8/layout/orgChart1"/>
    <dgm:cxn modelId="{52C2EEE8-59B5-40BB-8A6F-5344DDBAFF6D}" type="presParOf" srcId="{2FE82448-DB9D-4FAE-86EE-145BADC28C3A}" destId="{7CD55479-1876-41F0-9DE2-D0B12204F1B4}" srcOrd="1" destOrd="0" presId="urn:microsoft.com/office/officeart/2005/8/layout/orgChart1"/>
    <dgm:cxn modelId="{480D803E-C276-43EA-A53E-92A1C46C1F21}" type="presParOf" srcId="{6EB469B3-95FB-42AE-A030-480D6B26C4DF}" destId="{37DAF73C-2461-4225-BE01-E4F927CA4CFE}" srcOrd="1" destOrd="0" presId="urn:microsoft.com/office/officeart/2005/8/layout/orgChart1"/>
    <dgm:cxn modelId="{DC56BDEF-85A9-43D4-8055-5503A0BF8C7C}" type="presParOf" srcId="{6EB469B3-95FB-42AE-A030-480D6B26C4DF}" destId="{C75E8E53-53E3-4919-AC35-92F9C4ABEE36}" srcOrd="2" destOrd="0" presId="urn:microsoft.com/office/officeart/2005/8/layout/orgChart1"/>
    <dgm:cxn modelId="{1F5A7BEE-3F0B-42DC-847E-E8E9B81FA102}" type="presParOf" srcId="{76633387-EAF5-49E1-8A6E-45D15E1E3097}" destId="{3B06126A-9A09-4674-89A2-1CAD8CA8EC01}" srcOrd="2" destOrd="0" presId="urn:microsoft.com/office/officeart/2005/8/layout/orgChart1"/>
    <dgm:cxn modelId="{47F19A63-843C-465B-B833-88B59EB3C6AE}" type="presParOf" srcId="{1EB3A9A2-7BB1-485C-B26C-7199C9F5A3BD}" destId="{AE60DD7E-503C-4CE6-AA30-44E766D412B8}" srcOrd="2" destOrd="0" presId="urn:microsoft.com/office/officeart/2005/8/layout/orgChart1"/>
    <dgm:cxn modelId="{24E48C26-A14F-46D0-9D99-DFD6AB346F6F}" type="presParOf" srcId="{AE60DD7E-503C-4CE6-AA30-44E766D412B8}" destId="{699A0894-7E53-4C64-8B54-0946042C5F22}" srcOrd="0" destOrd="0" presId="urn:microsoft.com/office/officeart/2005/8/layout/orgChart1"/>
    <dgm:cxn modelId="{23BE7242-562D-436E-8A6A-927551688E3E}" type="presParOf" srcId="{AE60DD7E-503C-4CE6-AA30-44E766D412B8}" destId="{D7D989B6-FC4B-4A16-A3B0-1011A8EB9698}" srcOrd="1" destOrd="0" presId="urn:microsoft.com/office/officeart/2005/8/layout/orgChart1"/>
    <dgm:cxn modelId="{82875C85-A278-44B2-A370-6485E4770CEA}" type="presParOf" srcId="{D7D989B6-FC4B-4A16-A3B0-1011A8EB9698}" destId="{303319E7-3886-4468-9CDE-4E0A90BF5F1A}" srcOrd="0" destOrd="0" presId="urn:microsoft.com/office/officeart/2005/8/layout/orgChart1"/>
    <dgm:cxn modelId="{6F0DDDE5-DFD0-4577-B55C-E2BDCDF0E17A}" type="presParOf" srcId="{303319E7-3886-4468-9CDE-4E0A90BF5F1A}" destId="{D7DC82CA-9F27-48C4-BEAB-F685CBAD2CCE}" srcOrd="0" destOrd="0" presId="urn:microsoft.com/office/officeart/2005/8/layout/orgChart1"/>
    <dgm:cxn modelId="{00405A54-AB9C-4FCE-83C8-70D236FC7F8B}" type="presParOf" srcId="{303319E7-3886-4468-9CDE-4E0A90BF5F1A}" destId="{C35E0628-E2D2-4A0F-BDAF-CAB1490BE70F}" srcOrd="1" destOrd="0" presId="urn:microsoft.com/office/officeart/2005/8/layout/orgChart1"/>
    <dgm:cxn modelId="{824998E5-B421-431E-9602-4177E3CAE93E}" type="presParOf" srcId="{D7D989B6-FC4B-4A16-A3B0-1011A8EB9698}" destId="{BEEB7EF4-010E-45AA-AE55-75C9BE37C8D5}" srcOrd="1" destOrd="0" presId="urn:microsoft.com/office/officeart/2005/8/layout/orgChart1"/>
    <dgm:cxn modelId="{C51151EF-908E-448B-85E3-712A9A01BE79}" type="presParOf" srcId="{D7D989B6-FC4B-4A16-A3B0-1011A8EB9698}" destId="{FC70411E-08AF-46FE-A455-F55670F3272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DA98308-7946-4856-903D-0F591272C3EF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4D4827F8-369F-40E5-AD61-72FFFE79DD2A}">
      <dgm:prSet phldrT="[Tekst]"/>
      <dgm:spPr>
        <a:xfrm>
          <a:off x="2282277" y="238255"/>
          <a:ext cx="3788378" cy="3801640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pl-PL" b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KONKURENCYJNOŚĆ</a:t>
          </a:r>
          <a:endParaRPr lang="pl-PL" b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F00A1A9-7CC9-4C09-B271-D138F52E23E6}" type="parTrans" cxnId="{36919B3E-603C-40A0-9905-AAB3055C67D3}">
      <dgm:prSet/>
      <dgm:spPr/>
      <dgm:t>
        <a:bodyPr/>
        <a:lstStyle/>
        <a:p>
          <a:endParaRPr lang="pl-PL"/>
        </a:p>
      </dgm:t>
    </dgm:pt>
    <dgm:pt modelId="{5F7E16A2-2D78-4810-A88C-5C964FD36EFE}" type="sibTrans" cxnId="{36919B3E-603C-40A0-9905-AAB3055C67D3}">
      <dgm:prSet/>
      <dgm:spPr/>
      <dgm:t>
        <a:bodyPr/>
        <a:lstStyle/>
        <a:p>
          <a:endParaRPr lang="pl-PL"/>
        </a:p>
      </dgm:t>
    </dgm:pt>
    <dgm:pt modelId="{19D2236D-6C3E-46C5-BA18-41A95960EF98}">
      <dgm:prSet phldrT="[Tekst]"/>
      <dgm:spPr>
        <a:xfrm>
          <a:off x="2216236" y="425514"/>
          <a:ext cx="3673792" cy="3673792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pl-PL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RÓWNOWAŻENIE</a:t>
          </a:r>
          <a:endParaRPr lang="pl-PL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0E1FD7F-32D9-48D7-9163-A5632844D64C}" type="parTrans" cxnId="{81961258-A505-41BD-9F33-FB2AA75CC53F}">
      <dgm:prSet/>
      <dgm:spPr/>
      <dgm:t>
        <a:bodyPr/>
        <a:lstStyle/>
        <a:p>
          <a:endParaRPr lang="pl-PL"/>
        </a:p>
      </dgm:t>
    </dgm:pt>
    <dgm:pt modelId="{F9C46BA0-8373-4944-9889-4957FC955D5E}" type="sibTrans" cxnId="{81961258-A505-41BD-9F33-FB2AA75CC53F}">
      <dgm:prSet/>
      <dgm:spPr/>
      <dgm:t>
        <a:bodyPr/>
        <a:lstStyle/>
        <a:p>
          <a:endParaRPr lang="pl-PL"/>
        </a:p>
      </dgm:t>
    </dgm:pt>
    <dgm:pt modelId="{02341D4C-377D-4108-B306-4C7C819C6CE9}">
      <dgm:prSet phldrT="[Tekst]"/>
      <dgm:spPr>
        <a:xfrm>
          <a:off x="2158943" y="254567"/>
          <a:ext cx="3788378" cy="3801640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pl-PL" b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SPÓJNOŚĆ</a:t>
          </a:r>
          <a:endParaRPr lang="pl-PL" b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F11DB41-FDAE-4FF7-B0FF-92DC271DDC40}" type="parTrans" cxnId="{C56A4E62-BB45-4E36-9FD8-BA37DC968F04}">
      <dgm:prSet/>
      <dgm:spPr/>
      <dgm:t>
        <a:bodyPr/>
        <a:lstStyle/>
        <a:p>
          <a:endParaRPr lang="pl-PL"/>
        </a:p>
      </dgm:t>
    </dgm:pt>
    <dgm:pt modelId="{FEB35EB7-D174-4FE7-9C5D-78A7C357024E}" type="sibTrans" cxnId="{C56A4E62-BB45-4E36-9FD8-BA37DC968F04}">
      <dgm:prSet/>
      <dgm:spPr/>
      <dgm:t>
        <a:bodyPr/>
        <a:lstStyle/>
        <a:p>
          <a:endParaRPr lang="pl-PL"/>
        </a:p>
      </dgm:t>
    </dgm:pt>
    <dgm:pt modelId="{662360BB-C37B-4F35-8525-FC69BEB34D47}">
      <dgm:prSet/>
      <dgm:spPr>
        <a:xfrm>
          <a:off x="2312972" y="425514"/>
          <a:ext cx="3673792" cy="3673792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pl-PL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SYNERGIA </a:t>
          </a:r>
          <a:endParaRPr lang="pl-PL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F923142-D028-409E-9E41-4770D3D89550}" type="parTrans" cxnId="{2F67A389-DFE6-4F01-840A-0077DB619AD4}">
      <dgm:prSet/>
      <dgm:spPr/>
      <dgm:t>
        <a:bodyPr/>
        <a:lstStyle/>
        <a:p>
          <a:endParaRPr lang="pl-PL"/>
        </a:p>
      </dgm:t>
    </dgm:pt>
    <dgm:pt modelId="{9EC269CA-3172-4A04-80A4-4CD350B35F73}" type="sibTrans" cxnId="{2F67A389-DFE6-4F01-840A-0077DB619AD4}">
      <dgm:prSet/>
      <dgm:spPr/>
      <dgm:t>
        <a:bodyPr/>
        <a:lstStyle/>
        <a:p>
          <a:endParaRPr lang="pl-PL"/>
        </a:p>
      </dgm:t>
    </dgm:pt>
    <dgm:pt modelId="{489B5F4D-3BDD-4029-841D-49CF8A5BDC7E}" type="pres">
      <dgm:prSet presAssocID="{7DA98308-7946-4856-903D-0F591272C3EF}" presName="compositeShape" presStyleCnt="0">
        <dgm:presLayoutVars>
          <dgm:chMax val="7"/>
          <dgm:dir/>
          <dgm:resizeHandles val="exact"/>
        </dgm:presLayoutVars>
      </dgm:prSet>
      <dgm:spPr/>
    </dgm:pt>
    <dgm:pt modelId="{8854FA55-D45F-4C6A-8DB2-0634276505D9}" type="pres">
      <dgm:prSet presAssocID="{7DA98308-7946-4856-903D-0F591272C3EF}" presName="wedge1" presStyleLbl="node1" presStyleIdx="0" presStyleCnt="4" custScaleX="103119" custScaleY="103480"/>
      <dgm:spPr>
        <a:prstGeom prst="pie">
          <a:avLst>
            <a:gd name="adj1" fmla="val 16200000"/>
            <a:gd name="adj2" fmla="val 0"/>
          </a:avLst>
        </a:prstGeom>
      </dgm:spPr>
      <dgm:t>
        <a:bodyPr/>
        <a:lstStyle/>
        <a:p>
          <a:endParaRPr lang="pl-PL"/>
        </a:p>
      </dgm:t>
    </dgm:pt>
    <dgm:pt modelId="{8CAB0EED-636E-48C1-B242-0C3A52574BA7}" type="pres">
      <dgm:prSet presAssocID="{7DA98308-7946-4856-903D-0F591272C3EF}" presName="dummy1a" presStyleCnt="0"/>
      <dgm:spPr/>
    </dgm:pt>
    <dgm:pt modelId="{29C89DD3-3C97-4F07-BAE2-ECC7C0172AB6}" type="pres">
      <dgm:prSet presAssocID="{7DA98308-7946-4856-903D-0F591272C3EF}" presName="dummy1b" presStyleCnt="0"/>
      <dgm:spPr/>
    </dgm:pt>
    <dgm:pt modelId="{685CED24-606C-4BD1-BEA3-E1A16D60E31B}" type="pres">
      <dgm:prSet presAssocID="{7DA98308-7946-4856-903D-0F591272C3EF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136CCC8-F4AE-4971-BC8E-F79FED22826D}" type="pres">
      <dgm:prSet presAssocID="{7DA98308-7946-4856-903D-0F591272C3EF}" presName="wedge2" presStyleLbl="node1" presStyleIdx="1" presStyleCnt="4" custLinFactNeighborX="-724"/>
      <dgm:spPr>
        <a:prstGeom prst="pie">
          <a:avLst>
            <a:gd name="adj1" fmla="val 0"/>
            <a:gd name="adj2" fmla="val 5400000"/>
          </a:avLst>
        </a:prstGeom>
      </dgm:spPr>
      <dgm:t>
        <a:bodyPr/>
        <a:lstStyle/>
        <a:p>
          <a:endParaRPr lang="pl-PL"/>
        </a:p>
      </dgm:t>
    </dgm:pt>
    <dgm:pt modelId="{7B25EDC0-9DE4-49D1-AF9D-A867935AB95B}" type="pres">
      <dgm:prSet presAssocID="{7DA98308-7946-4856-903D-0F591272C3EF}" presName="dummy2a" presStyleCnt="0"/>
      <dgm:spPr/>
    </dgm:pt>
    <dgm:pt modelId="{507F7284-3EFB-49F4-9661-A8E8DEDAFDB5}" type="pres">
      <dgm:prSet presAssocID="{7DA98308-7946-4856-903D-0F591272C3EF}" presName="dummy2b" presStyleCnt="0"/>
      <dgm:spPr/>
    </dgm:pt>
    <dgm:pt modelId="{627F78F6-E649-434A-8175-A227B04E43E4}" type="pres">
      <dgm:prSet presAssocID="{7DA98308-7946-4856-903D-0F591272C3EF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9D95F49-115F-449D-8B5D-DF0BA2BC9D0F}" type="pres">
      <dgm:prSet presAssocID="{7DA98308-7946-4856-903D-0F591272C3EF}" presName="wedge3" presStyleLbl="node1" presStyleIdx="2" presStyleCnt="4"/>
      <dgm:spPr>
        <a:prstGeom prst="pie">
          <a:avLst>
            <a:gd name="adj1" fmla="val 5400000"/>
            <a:gd name="adj2" fmla="val 10800000"/>
          </a:avLst>
        </a:prstGeom>
      </dgm:spPr>
      <dgm:t>
        <a:bodyPr/>
        <a:lstStyle/>
        <a:p>
          <a:endParaRPr lang="pl-PL"/>
        </a:p>
      </dgm:t>
    </dgm:pt>
    <dgm:pt modelId="{E7BD9C41-ED40-4243-BBD7-7F65C37646C7}" type="pres">
      <dgm:prSet presAssocID="{7DA98308-7946-4856-903D-0F591272C3EF}" presName="dummy3a" presStyleCnt="0"/>
      <dgm:spPr/>
    </dgm:pt>
    <dgm:pt modelId="{7C30D1C1-27C5-4A32-A670-0B3D8F860BD5}" type="pres">
      <dgm:prSet presAssocID="{7DA98308-7946-4856-903D-0F591272C3EF}" presName="dummy3b" presStyleCnt="0"/>
      <dgm:spPr/>
    </dgm:pt>
    <dgm:pt modelId="{133C509B-F05B-4545-AB4F-9982ECFE211A}" type="pres">
      <dgm:prSet presAssocID="{7DA98308-7946-4856-903D-0F591272C3EF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C8C4FBE-C24A-4D20-9429-B719D3A47894}" type="pres">
      <dgm:prSet presAssocID="{7DA98308-7946-4856-903D-0F591272C3EF}" presName="wedge4" presStyleLbl="node1" presStyleIdx="3" presStyleCnt="4" custScaleX="103119" custScaleY="103480" custLinFactNeighborX="-421" custLinFactNeighborY="1107"/>
      <dgm:spPr>
        <a:prstGeom prst="pie">
          <a:avLst>
            <a:gd name="adj1" fmla="val 10800000"/>
            <a:gd name="adj2" fmla="val 16200000"/>
          </a:avLst>
        </a:prstGeom>
      </dgm:spPr>
      <dgm:t>
        <a:bodyPr/>
        <a:lstStyle/>
        <a:p>
          <a:endParaRPr lang="pl-PL"/>
        </a:p>
      </dgm:t>
    </dgm:pt>
    <dgm:pt modelId="{F3F267F2-2468-40F7-8B76-3A8499CD33EC}" type="pres">
      <dgm:prSet presAssocID="{7DA98308-7946-4856-903D-0F591272C3EF}" presName="dummy4a" presStyleCnt="0"/>
      <dgm:spPr/>
    </dgm:pt>
    <dgm:pt modelId="{70F18BD7-CFCA-48C8-9E96-FEC26F792C97}" type="pres">
      <dgm:prSet presAssocID="{7DA98308-7946-4856-903D-0F591272C3EF}" presName="dummy4b" presStyleCnt="0"/>
      <dgm:spPr/>
    </dgm:pt>
    <dgm:pt modelId="{B10F4077-B31D-4F03-8979-7D3B99804F7D}" type="pres">
      <dgm:prSet presAssocID="{7DA98308-7946-4856-903D-0F591272C3EF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53CD576-5AD9-4777-A7CF-08657D7E5703}" type="pres">
      <dgm:prSet presAssocID="{5F7E16A2-2D78-4810-A88C-5C964FD36EFE}" presName="arrowWedge1" presStyleLbl="fgSibTrans2D1" presStyleIdx="0" presStyleCnt="4"/>
      <dgm:spPr>
        <a:xfrm>
          <a:off x="2111584" y="74128"/>
          <a:ext cx="4128643" cy="4128643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pl-PL"/>
        </a:p>
      </dgm:t>
    </dgm:pt>
    <dgm:pt modelId="{679EED5A-AD64-4CFD-A7CE-4B007EB99F3A}" type="pres">
      <dgm:prSet presAssocID="{9EC269CA-3172-4A04-80A4-4CD350B35F73}" presName="arrowWedge2" presStyleLbl="fgSibTrans2D1" presStyleIdx="1" presStyleCnt="4"/>
      <dgm:spPr>
        <a:xfrm>
          <a:off x="2085547" y="198089"/>
          <a:ext cx="4128643" cy="4128643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253B50B2-04A5-48C6-95C7-B0F2570F5A74}" type="pres">
      <dgm:prSet presAssocID="{F9C46BA0-8373-4944-9889-4957FC955D5E}" presName="arrowWedge3" presStyleLbl="fgSibTrans2D1" presStyleIdx="2" presStyleCnt="4"/>
      <dgm:spPr>
        <a:xfrm>
          <a:off x="1988811" y="198089"/>
          <a:ext cx="4128643" cy="4128643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5742C165-41FD-48EC-8A42-010660AA036F}" type="pres">
      <dgm:prSet presAssocID="{FEB35EB7-D174-4FE7-9C5D-78A7C357024E}" presName="arrowWedge4" presStyleLbl="fgSibTrans2D1" presStyleIdx="3" presStyleCnt="4" custLinFactNeighborX="26" custLinFactNeighborY="-1139"/>
      <dgm:spPr>
        <a:xfrm>
          <a:off x="1988249" y="90439"/>
          <a:ext cx="4128643" cy="4128643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pl-PL"/>
        </a:p>
      </dgm:t>
    </dgm:pt>
  </dgm:ptLst>
  <dgm:cxnLst>
    <dgm:cxn modelId="{E59BA2CE-5967-43A5-B6E6-137CFD056B63}" type="presOf" srcId="{662360BB-C37B-4F35-8525-FC69BEB34D47}" destId="{627F78F6-E649-434A-8175-A227B04E43E4}" srcOrd="1" destOrd="0" presId="urn:microsoft.com/office/officeart/2005/8/layout/cycle8"/>
    <dgm:cxn modelId="{81961258-A505-41BD-9F33-FB2AA75CC53F}" srcId="{7DA98308-7946-4856-903D-0F591272C3EF}" destId="{19D2236D-6C3E-46C5-BA18-41A95960EF98}" srcOrd="2" destOrd="0" parTransId="{00E1FD7F-32D9-48D7-9163-A5632844D64C}" sibTransId="{F9C46BA0-8373-4944-9889-4957FC955D5E}"/>
    <dgm:cxn modelId="{4853DD34-9C9E-40B3-822D-BE5DD9401626}" type="presOf" srcId="{4D4827F8-369F-40E5-AD61-72FFFE79DD2A}" destId="{8854FA55-D45F-4C6A-8DB2-0634276505D9}" srcOrd="0" destOrd="0" presId="urn:microsoft.com/office/officeart/2005/8/layout/cycle8"/>
    <dgm:cxn modelId="{AB5650A5-547A-44CB-B3C6-636B085DDED8}" type="presOf" srcId="{662360BB-C37B-4F35-8525-FC69BEB34D47}" destId="{5136CCC8-F4AE-4971-BC8E-F79FED22826D}" srcOrd="0" destOrd="0" presId="urn:microsoft.com/office/officeart/2005/8/layout/cycle8"/>
    <dgm:cxn modelId="{B3056D39-F23E-4324-84BC-714126915611}" type="presOf" srcId="{02341D4C-377D-4108-B306-4C7C819C6CE9}" destId="{B10F4077-B31D-4F03-8979-7D3B99804F7D}" srcOrd="1" destOrd="0" presId="urn:microsoft.com/office/officeart/2005/8/layout/cycle8"/>
    <dgm:cxn modelId="{2F67A389-DFE6-4F01-840A-0077DB619AD4}" srcId="{7DA98308-7946-4856-903D-0F591272C3EF}" destId="{662360BB-C37B-4F35-8525-FC69BEB34D47}" srcOrd="1" destOrd="0" parTransId="{5F923142-D028-409E-9E41-4770D3D89550}" sibTransId="{9EC269CA-3172-4A04-80A4-4CD350B35F73}"/>
    <dgm:cxn modelId="{D4429A01-D55E-43CD-A2FD-1C7BB712EE53}" type="presOf" srcId="{19D2236D-6C3E-46C5-BA18-41A95960EF98}" destId="{C9D95F49-115F-449D-8B5D-DF0BA2BC9D0F}" srcOrd="0" destOrd="0" presId="urn:microsoft.com/office/officeart/2005/8/layout/cycle8"/>
    <dgm:cxn modelId="{36919B3E-603C-40A0-9905-AAB3055C67D3}" srcId="{7DA98308-7946-4856-903D-0F591272C3EF}" destId="{4D4827F8-369F-40E5-AD61-72FFFE79DD2A}" srcOrd="0" destOrd="0" parTransId="{6F00A1A9-7CC9-4C09-B271-D138F52E23E6}" sibTransId="{5F7E16A2-2D78-4810-A88C-5C964FD36EFE}"/>
    <dgm:cxn modelId="{1619CD2D-0556-467A-AF71-0326AE99EA59}" type="presOf" srcId="{02341D4C-377D-4108-B306-4C7C819C6CE9}" destId="{EC8C4FBE-C24A-4D20-9429-B719D3A47894}" srcOrd="0" destOrd="0" presId="urn:microsoft.com/office/officeart/2005/8/layout/cycle8"/>
    <dgm:cxn modelId="{C56A4E62-BB45-4E36-9FD8-BA37DC968F04}" srcId="{7DA98308-7946-4856-903D-0F591272C3EF}" destId="{02341D4C-377D-4108-B306-4C7C819C6CE9}" srcOrd="3" destOrd="0" parTransId="{CF11DB41-FDAE-4FF7-B0FF-92DC271DDC40}" sibTransId="{FEB35EB7-D174-4FE7-9C5D-78A7C357024E}"/>
    <dgm:cxn modelId="{6707E686-C6A6-4DB8-ACF7-D93815FD2600}" type="presOf" srcId="{19D2236D-6C3E-46C5-BA18-41A95960EF98}" destId="{133C509B-F05B-4545-AB4F-9982ECFE211A}" srcOrd="1" destOrd="0" presId="urn:microsoft.com/office/officeart/2005/8/layout/cycle8"/>
    <dgm:cxn modelId="{FD3C06C9-67F7-4D50-8CF3-104ECD7AB424}" type="presOf" srcId="{7DA98308-7946-4856-903D-0F591272C3EF}" destId="{489B5F4D-3BDD-4029-841D-49CF8A5BDC7E}" srcOrd="0" destOrd="0" presId="urn:microsoft.com/office/officeart/2005/8/layout/cycle8"/>
    <dgm:cxn modelId="{D16E7705-344E-4897-81FA-6B5CAF809209}" type="presOf" srcId="{4D4827F8-369F-40E5-AD61-72FFFE79DD2A}" destId="{685CED24-606C-4BD1-BEA3-E1A16D60E31B}" srcOrd="1" destOrd="0" presId="urn:microsoft.com/office/officeart/2005/8/layout/cycle8"/>
    <dgm:cxn modelId="{6BDF7272-5047-44E4-A64F-D15D8A8954A9}" type="presParOf" srcId="{489B5F4D-3BDD-4029-841D-49CF8A5BDC7E}" destId="{8854FA55-D45F-4C6A-8DB2-0634276505D9}" srcOrd="0" destOrd="0" presId="urn:microsoft.com/office/officeart/2005/8/layout/cycle8"/>
    <dgm:cxn modelId="{1CE705F8-E50D-4100-93B2-9ACB8C86458A}" type="presParOf" srcId="{489B5F4D-3BDD-4029-841D-49CF8A5BDC7E}" destId="{8CAB0EED-636E-48C1-B242-0C3A52574BA7}" srcOrd="1" destOrd="0" presId="urn:microsoft.com/office/officeart/2005/8/layout/cycle8"/>
    <dgm:cxn modelId="{3E87B1F5-4D47-4657-8BD8-087F4AB6D9E6}" type="presParOf" srcId="{489B5F4D-3BDD-4029-841D-49CF8A5BDC7E}" destId="{29C89DD3-3C97-4F07-BAE2-ECC7C0172AB6}" srcOrd="2" destOrd="0" presId="urn:microsoft.com/office/officeart/2005/8/layout/cycle8"/>
    <dgm:cxn modelId="{4D616ED0-E678-4D36-87C1-20014336F84A}" type="presParOf" srcId="{489B5F4D-3BDD-4029-841D-49CF8A5BDC7E}" destId="{685CED24-606C-4BD1-BEA3-E1A16D60E31B}" srcOrd="3" destOrd="0" presId="urn:microsoft.com/office/officeart/2005/8/layout/cycle8"/>
    <dgm:cxn modelId="{E48370BE-75C7-4781-8986-0A5E2237C45E}" type="presParOf" srcId="{489B5F4D-3BDD-4029-841D-49CF8A5BDC7E}" destId="{5136CCC8-F4AE-4971-BC8E-F79FED22826D}" srcOrd="4" destOrd="0" presId="urn:microsoft.com/office/officeart/2005/8/layout/cycle8"/>
    <dgm:cxn modelId="{4213E590-A953-4BFA-9592-F2F54423855D}" type="presParOf" srcId="{489B5F4D-3BDD-4029-841D-49CF8A5BDC7E}" destId="{7B25EDC0-9DE4-49D1-AF9D-A867935AB95B}" srcOrd="5" destOrd="0" presId="urn:microsoft.com/office/officeart/2005/8/layout/cycle8"/>
    <dgm:cxn modelId="{4A0CCA32-548B-428E-93E4-056E01CAE276}" type="presParOf" srcId="{489B5F4D-3BDD-4029-841D-49CF8A5BDC7E}" destId="{507F7284-3EFB-49F4-9661-A8E8DEDAFDB5}" srcOrd="6" destOrd="0" presId="urn:microsoft.com/office/officeart/2005/8/layout/cycle8"/>
    <dgm:cxn modelId="{AD7002E2-0DEB-4184-97BE-8A47A008AAF5}" type="presParOf" srcId="{489B5F4D-3BDD-4029-841D-49CF8A5BDC7E}" destId="{627F78F6-E649-434A-8175-A227B04E43E4}" srcOrd="7" destOrd="0" presId="urn:microsoft.com/office/officeart/2005/8/layout/cycle8"/>
    <dgm:cxn modelId="{C0A560A9-A11E-4835-8615-00232F16621C}" type="presParOf" srcId="{489B5F4D-3BDD-4029-841D-49CF8A5BDC7E}" destId="{C9D95F49-115F-449D-8B5D-DF0BA2BC9D0F}" srcOrd="8" destOrd="0" presId="urn:microsoft.com/office/officeart/2005/8/layout/cycle8"/>
    <dgm:cxn modelId="{C91AAADA-D56F-4F3B-9095-8C9335FE6918}" type="presParOf" srcId="{489B5F4D-3BDD-4029-841D-49CF8A5BDC7E}" destId="{E7BD9C41-ED40-4243-BBD7-7F65C37646C7}" srcOrd="9" destOrd="0" presId="urn:microsoft.com/office/officeart/2005/8/layout/cycle8"/>
    <dgm:cxn modelId="{D3A6C4F6-4D45-4A90-BBB3-DC2515C92316}" type="presParOf" srcId="{489B5F4D-3BDD-4029-841D-49CF8A5BDC7E}" destId="{7C30D1C1-27C5-4A32-A670-0B3D8F860BD5}" srcOrd="10" destOrd="0" presId="urn:microsoft.com/office/officeart/2005/8/layout/cycle8"/>
    <dgm:cxn modelId="{C6184A96-3801-42D5-88BD-17BA91C0D191}" type="presParOf" srcId="{489B5F4D-3BDD-4029-841D-49CF8A5BDC7E}" destId="{133C509B-F05B-4545-AB4F-9982ECFE211A}" srcOrd="11" destOrd="0" presId="urn:microsoft.com/office/officeart/2005/8/layout/cycle8"/>
    <dgm:cxn modelId="{29935A0E-17E7-4537-8716-8D474E217930}" type="presParOf" srcId="{489B5F4D-3BDD-4029-841D-49CF8A5BDC7E}" destId="{EC8C4FBE-C24A-4D20-9429-B719D3A47894}" srcOrd="12" destOrd="0" presId="urn:microsoft.com/office/officeart/2005/8/layout/cycle8"/>
    <dgm:cxn modelId="{1A824830-E578-4F89-801C-9A3EA97F110E}" type="presParOf" srcId="{489B5F4D-3BDD-4029-841D-49CF8A5BDC7E}" destId="{F3F267F2-2468-40F7-8B76-3A8499CD33EC}" srcOrd="13" destOrd="0" presId="urn:microsoft.com/office/officeart/2005/8/layout/cycle8"/>
    <dgm:cxn modelId="{3E58FE7E-CA37-4C1B-BC81-9405EC5C7693}" type="presParOf" srcId="{489B5F4D-3BDD-4029-841D-49CF8A5BDC7E}" destId="{70F18BD7-CFCA-48C8-9E96-FEC26F792C97}" srcOrd="14" destOrd="0" presId="urn:microsoft.com/office/officeart/2005/8/layout/cycle8"/>
    <dgm:cxn modelId="{D6646097-4BBD-4565-B01D-8DF3C95B6E14}" type="presParOf" srcId="{489B5F4D-3BDD-4029-841D-49CF8A5BDC7E}" destId="{B10F4077-B31D-4F03-8979-7D3B99804F7D}" srcOrd="15" destOrd="0" presId="urn:microsoft.com/office/officeart/2005/8/layout/cycle8"/>
    <dgm:cxn modelId="{B703BE21-351C-4647-BA20-1A8F7D503AB2}" type="presParOf" srcId="{489B5F4D-3BDD-4029-841D-49CF8A5BDC7E}" destId="{E53CD576-5AD9-4777-A7CF-08657D7E5703}" srcOrd="16" destOrd="0" presId="urn:microsoft.com/office/officeart/2005/8/layout/cycle8"/>
    <dgm:cxn modelId="{ABDAC068-D414-404E-B9CA-B2C6A1D742BE}" type="presParOf" srcId="{489B5F4D-3BDD-4029-841D-49CF8A5BDC7E}" destId="{679EED5A-AD64-4CFD-A7CE-4B007EB99F3A}" srcOrd="17" destOrd="0" presId="urn:microsoft.com/office/officeart/2005/8/layout/cycle8"/>
    <dgm:cxn modelId="{17DBEDF0-79ED-4C51-A9AB-197F9A3F0650}" type="presParOf" srcId="{489B5F4D-3BDD-4029-841D-49CF8A5BDC7E}" destId="{253B50B2-04A5-48C6-95C7-B0F2570F5A74}" srcOrd="18" destOrd="0" presId="urn:microsoft.com/office/officeart/2005/8/layout/cycle8"/>
    <dgm:cxn modelId="{D583109E-D6E3-42B7-B73A-F0667964609F}" type="presParOf" srcId="{489B5F4D-3BDD-4029-841D-49CF8A5BDC7E}" destId="{5742C165-41FD-48EC-8A42-010660AA036F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103788-F21A-41E4-9F7C-FCFB3FAD6AEF}">
      <dsp:nvSpPr>
        <dsp:cNvPr id="0" name=""/>
        <dsp:cNvSpPr/>
      </dsp:nvSpPr>
      <dsp:spPr>
        <a:xfrm>
          <a:off x="0" y="0"/>
          <a:ext cx="5181600" cy="1219200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Ocena formalna</a:t>
          </a:r>
          <a:endParaRPr lang="pl-PL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709" y="35709"/>
        <a:ext cx="3865988" cy="1147782"/>
      </dsp:txXfrm>
    </dsp:sp>
    <dsp:sp modelId="{D231F796-421A-4688-BDE0-216477FB8066}">
      <dsp:nvSpPr>
        <dsp:cNvPr id="0" name=""/>
        <dsp:cNvSpPr/>
      </dsp:nvSpPr>
      <dsp:spPr>
        <a:xfrm>
          <a:off x="890744" y="1383934"/>
          <a:ext cx="5181600" cy="1219200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Ocena merytoryczna</a:t>
          </a:r>
          <a:endParaRPr lang="pl-PL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26453" y="1419643"/>
        <a:ext cx="3860502" cy="1147782"/>
      </dsp:txXfrm>
    </dsp:sp>
    <dsp:sp modelId="{4B0FA864-1CC3-46EB-BA32-9959D1539571}">
      <dsp:nvSpPr>
        <dsp:cNvPr id="0" name=""/>
        <dsp:cNvSpPr/>
      </dsp:nvSpPr>
      <dsp:spPr>
        <a:xfrm>
          <a:off x="914399" y="2844799"/>
          <a:ext cx="5181600" cy="1219200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Ocena strategiczna</a:t>
          </a:r>
          <a:endParaRPr lang="pl-PL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50108" y="2880508"/>
        <a:ext cx="3860502" cy="1147782"/>
      </dsp:txXfrm>
    </dsp:sp>
    <dsp:sp modelId="{20F86F29-AD57-419A-8E8D-B6F471D119EA}">
      <dsp:nvSpPr>
        <dsp:cNvPr id="0" name=""/>
        <dsp:cNvSpPr/>
      </dsp:nvSpPr>
      <dsp:spPr>
        <a:xfrm>
          <a:off x="4389120" y="924560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600" kern="1200"/>
        </a:p>
      </dsp:txBody>
      <dsp:txXfrm>
        <a:off x="4567428" y="924560"/>
        <a:ext cx="435864" cy="596341"/>
      </dsp:txXfrm>
    </dsp:sp>
    <dsp:sp modelId="{0ACCCE7D-F62D-465D-B706-81A0A2D6FCAD}">
      <dsp:nvSpPr>
        <dsp:cNvPr id="0" name=""/>
        <dsp:cNvSpPr/>
      </dsp:nvSpPr>
      <dsp:spPr>
        <a:xfrm>
          <a:off x="4846320" y="2338832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600" kern="1200"/>
        </a:p>
      </dsp:txBody>
      <dsp:txXfrm>
        <a:off x="5024628" y="2338832"/>
        <a:ext cx="435864" cy="5963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9A0894-7E53-4C64-8B54-0946042C5F22}">
      <dsp:nvSpPr>
        <dsp:cNvPr id="0" name=""/>
        <dsp:cNvSpPr/>
      </dsp:nvSpPr>
      <dsp:spPr>
        <a:xfrm>
          <a:off x="3610994" y="696061"/>
          <a:ext cx="573347" cy="3893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3347" y="38935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7FA860-6667-4958-A50A-5567DBFD3340}">
      <dsp:nvSpPr>
        <dsp:cNvPr id="0" name=""/>
        <dsp:cNvSpPr/>
      </dsp:nvSpPr>
      <dsp:spPr>
        <a:xfrm>
          <a:off x="4584134" y="2253066"/>
          <a:ext cx="175995" cy="22058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5814"/>
              </a:lnTo>
              <a:lnTo>
                <a:pt x="175995" y="2205814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3886AF-09FD-45E3-99E8-F271B1F09116}">
      <dsp:nvSpPr>
        <dsp:cNvPr id="0" name=""/>
        <dsp:cNvSpPr/>
      </dsp:nvSpPr>
      <dsp:spPr>
        <a:xfrm>
          <a:off x="4584134" y="2253066"/>
          <a:ext cx="175995" cy="13727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2767"/>
              </a:lnTo>
              <a:lnTo>
                <a:pt x="175995" y="1372767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458018-059D-4454-88A7-1A8BC32E1E13}">
      <dsp:nvSpPr>
        <dsp:cNvPr id="0" name=""/>
        <dsp:cNvSpPr/>
      </dsp:nvSpPr>
      <dsp:spPr>
        <a:xfrm>
          <a:off x="4584134" y="2253066"/>
          <a:ext cx="175995" cy="5397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9720"/>
              </a:lnTo>
              <a:lnTo>
                <a:pt x="175995" y="53972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92969E-49EB-44A8-8F53-A7ECAB7A0567}">
      <dsp:nvSpPr>
        <dsp:cNvPr id="0" name=""/>
        <dsp:cNvSpPr/>
      </dsp:nvSpPr>
      <dsp:spPr>
        <a:xfrm>
          <a:off x="3610994" y="696061"/>
          <a:ext cx="1442461" cy="9703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7155"/>
              </a:lnTo>
              <a:lnTo>
                <a:pt x="1442461" y="847155"/>
              </a:lnTo>
              <a:lnTo>
                <a:pt x="1442461" y="97035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FBACE-48C9-47D9-9DDE-C6B9F3C01154}">
      <dsp:nvSpPr>
        <dsp:cNvPr id="0" name=""/>
        <dsp:cNvSpPr/>
      </dsp:nvSpPr>
      <dsp:spPr>
        <a:xfrm>
          <a:off x="3164434" y="2253066"/>
          <a:ext cx="175995" cy="22058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5814"/>
              </a:lnTo>
              <a:lnTo>
                <a:pt x="175995" y="2205814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22B087-EC23-4012-974B-F54762498E0A}">
      <dsp:nvSpPr>
        <dsp:cNvPr id="0" name=""/>
        <dsp:cNvSpPr/>
      </dsp:nvSpPr>
      <dsp:spPr>
        <a:xfrm>
          <a:off x="3164434" y="2253066"/>
          <a:ext cx="175995" cy="13727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2767"/>
              </a:lnTo>
              <a:lnTo>
                <a:pt x="175995" y="1372767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C3FC2-4C9A-4592-B8B9-CACA956F0634}">
      <dsp:nvSpPr>
        <dsp:cNvPr id="0" name=""/>
        <dsp:cNvSpPr/>
      </dsp:nvSpPr>
      <dsp:spPr>
        <a:xfrm>
          <a:off x="3164434" y="2253066"/>
          <a:ext cx="175995" cy="5397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9720"/>
              </a:lnTo>
              <a:lnTo>
                <a:pt x="175995" y="53972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A2D0F5-C8C4-46DA-9F8E-65AB53792BDF}">
      <dsp:nvSpPr>
        <dsp:cNvPr id="0" name=""/>
        <dsp:cNvSpPr/>
      </dsp:nvSpPr>
      <dsp:spPr>
        <a:xfrm>
          <a:off x="3565274" y="696061"/>
          <a:ext cx="91440" cy="9703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47155"/>
              </a:lnTo>
              <a:lnTo>
                <a:pt x="68482" y="847155"/>
              </a:lnTo>
              <a:lnTo>
                <a:pt x="68482" y="97035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767706-3890-47C0-9140-AEF2C0A1B519}">
      <dsp:nvSpPr>
        <dsp:cNvPr id="0" name=""/>
        <dsp:cNvSpPr/>
      </dsp:nvSpPr>
      <dsp:spPr>
        <a:xfrm>
          <a:off x="1744735" y="2253066"/>
          <a:ext cx="175995" cy="22058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5814"/>
              </a:lnTo>
              <a:lnTo>
                <a:pt x="175995" y="2205814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61176-0541-4573-BBFB-EC0593A75134}">
      <dsp:nvSpPr>
        <dsp:cNvPr id="0" name=""/>
        <dsp:cNvSpPr/>
      </dsp:nvSpPr>
      <dsp:spPr>
        <a:xfrm>
          <a:off x="1744735" y="2253066"/>
          <a:ext cx="175995" cy="13727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2767"/>
              </a:lnTo>
              <a:lnTo>
                <a:pt x="175995" y="1372767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793070-B446-43B4-AA93-691D50042C49}">
      <dsp:nvSpPr>
        <dsp:cNvPr id="0" name=""/>
        <dsp:cNvSpPr/>
      </dsp:nvSpPr>
      <dsp:spPr>
        <a:xfrm>
          <a:off x="1744735" y="2253066"/>
          <a:ext cx="175995" cy="5397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9720"/>
              </a:lnTo>
              <a:lnTo>
                <a:pt x="175995" y="53972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056F23-55DD-4388-BD59-3DB059ED0DA6}">
      <dsp:nvSpPr>
        <dsp:cNvPr id="0" name=""/>
        <dsp:cNvSpPr/>
      </dsp:nvSpPr>
      <dsp:spPr>
        <a:xfrm>
          <a:off x="2214057" y="696061"/>
          <a:ext cx="1396937" cy="970352"/>
        </a:xfrm>
        <a:custGeom>
          <a:avLst/>
          <a:gdLst/>
          <a:ahLst/>
          <a:cxnLst/>
          <a:rect l="0" t="0" r="0" b="0"/>
          <a:pathLst>
            <a:path>
              <a:moveTo>
                <a:pt x="1396937" y="0"/>
              </a:moveTo>
              <a:lnTo>
                <a:pt x="1396937" y="847155"/>
              </a:lnTo>
              <a:lnTo>
                <a:pt x="0" y="847155"/>
              </a:lnTo>
              <a:lnTo>
                <a:pt x="0" y="97035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01AA18-0C91-4534-B0E0-7062745A2C27}">
      <dsp:nvSpPr>
        <dsp:cNvPr id="0" name=""/>
        <dsp:cNvSpPr/>
      </dsp:nvSpPr>
      <dsp:spPr>
        <a:xfrm>
          <a:off x="3024341" y="109408"/>
          <a:ext cx="1173305" cy="58665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Obszar priorytetowy</a:t>
          </a:r>
          <a:endParaRPr lang="pl-PL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24341" y="109408"/>
        <a:ext cx="1173305" cy="586652"/>
      </dsp:txXfrm>
    </dsp:sp>
    <dsp:sp modelId="{CB46D9C2-B758-414B-885F-5419563D9CF1}">
      <dsp:nvSpPr>
        <dsp:cNvPr id="0" name=""/>
        <dsp:cNvSpPr/>
      </dsp:nvSpPr>
      <dsp:spPr>
        <a:xfrm>
          <a:off x="1627404" y="1666414"/>
          <a:ext cx="1173305" cy="58665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Cel operacyjny</a:t>
          </a:r>
          <a:endParaRPr lang="pl-PL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27404" y="1666414"/>
        <a:ext cx="1173305" cy="586652"/>
      </dsp:txXfrm>
    </dsp:sp>
    <dsp:sp modelId="{F438C5A3-C538-44BF-ABA2-FDC3C2CC9F11}">
      <dsp:nvSpPr>
        <dsp:cNvPr id="0" name=""/>
        <dsp:cNvSpPr/>
      </dsp:nvSpPr>
      <dsp:spPr>
        <a:xfrm>
          <a:off x="1920730" y="2499461"/>
          <a:ext cx="1173305" cy="5866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Kierunek działania</a:t>
          </a:r>
          <a:endParaRPr lang="pl-PL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20730" y="2499461"/>
        <a:ext cx="1173305" cy="586652"/>
      </dsp:txXfrm>
    </dsp:sp>
    <dsp:sp modelId="{C9D690A4-EF49-4763-B462-5A979BAEA52A}">
      <dsp:nvSpPr>
        <dsp:cNvPr id="0" name=""/>
        <dsp:cNvSpPr/>
      </dsp:nvSpPr>
      <dsp:spPr>
        <a:xfrm>
          <a:off x="1920730" y="3332507"/>
          <a:ext cx="1173305" cy="5866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Kierunek działania</a:t>
          </a:r>
          <a:endParaRPr lang="pl-PL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20730" y="3332507"/>
        <a:ext cx="1173305" cy="586652"/>
      </dsp:txXfrm>
    </dsp:sp>
    <dsp:sp modelId="{41FF6FB1-2405-4B01-885B-13446C7D1769}">
      <dsp:nvSpPr>
        <dsp:cNvPr id="0" name=""/>
        <dsp:cNvSpPr/>
      </dsp:nvSpPr>
      <dsp:spPr>
        <a:xfrm>
          <a:off x="1920730" y="4165554"/>
          <a:ext cx="1173305" cy="5866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Kierunek działania</a:t>
          </a:r>
          <a:endParaRPr lang="pl-PL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20730" y="4165554"/>
        <a:ext cx="1173305" cy="586652"/>
      </dsp:txXfrm>
    </dsp:sp>
    <dsp:sp modelId="{54B63BC6-D851-4B9F-A01D-F2B24CD613D4}">
      <dsp:nvSpPr>
        <dsp:cNvPr id="0" name=""/>
        <dsp:cNvSpPr/>
      </dsp:nvSpPr>
      <dsp:spPr>
        <a:xfrm>
          <a:off x="3047104" y="1666414"/>
          <a:ext cx="1173305" cy="58665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Cel operacyjny</a:t>
          </a:r>
          <a:endParaRPr lang="pl-PL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47104" y="1666414"/>
        <a:ext cx="1173305" cy="586652"/>
      </dsp:txXfrm>
    </dsp:sp>
    <dsp:sp modelId="{7EB52063-5E14-4AF6-849C-2ACA3AB1279D}">
      <dsp:nvSpPr>
        <dsp:cNvPr id="0" name=""/>
        <dsp:cNvSpPr/>
      </dsp:nvSpPr>
      <dsp:spPr>
        <a:xfrm>
          <a:off x="3340430" y="2499461"/>
          <a:ext cx="1173305" cy="5866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Kierunek działania</a:t>
          </a:r>
          <a:endParaRPr lang="pl-PL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40430" y="2499461"/>
        <a:ext cx="1173305" cy="586652"/>
      </dsp:txXfrm>
    </dsp:sp>
    <dsp:sp modelId="{CFF84E7B-B9CE-4E3B-8BE2-1B04AE764DF8}">
      <dsp:nvSpPr>
        <dsp:cNvPr id="0" name=""/>
        <dsp:cNvSpPr/>
      </dsp:nvSpPr>
      <dsp:spPr>
        <a:xfrm>
          <a:off x="3340430" y="3332507"/>
          <a:ext cx="1173305" cy="5866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Kierunek działania</a:t>
          </a:r>
          <a:endParaRPr lang="pl-PL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40430" y="3332507"/>
        <a:ext cx="1173305" cy="586652"/>
      </dsp:txXfrm>
    </dsp:sp>
    <dsp:sp modelId="{B70FB826-61B3-4560-BD5F-63A3414245B3}">
      <dsp:nvSpPr>
        <dsp:cNvPr id="0" name=""/>
        <dsp:cNvSpPr/>
      </dsp:nvSpPr>
      <dsp:spPr>
        <a:xfrm>
          <a:off x="3340430" y="4165554"/>
          <a:ext cx="1173305" cy="5866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Kierunek działania</a:t>
          </a:r>
          <a:endParaRPr lang="pl-PL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40430" y="4165554"/>
        <a:ext cx="1173305" cy="586652"/>
      </dsp:txXfrm>
    </dsp:sp>
    <dsp:sp modelId="{EEF784FE-BFF9-4B7A-9EA7-0174D978A8C8}">
      <dsp:nvSpPr>
        <dsp:cNvPr id="0" name=""/>
        <dsp:cNvSpPr/>
      </dsp:nvSpPr>
      <dsp:spPr>
        <a:xfrm>
          <a:off x="4466803" y="1666414"/>
          <a:ext cx="1173305" cy="58665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Cel operacyjny</a:t>
          </a:r>
          <a:endParaRPr lang="pl-PL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66803" y="1666414"/>
        <a:ext cx="1173305" cy="586652"/>
      </dsp:txXfrm>
    </dsp:sp>
    <dsp:sp modelId="{5F8AFEE4-B4B1-4C9F-90FD-0A1DAEB00203}">
      <dsp:nvSpPr>
        <dsp:cNvPr id="0" name=""/>
        <dsp:cNvSpPr/>
      </dsp:nvSpPr>
      <dsp:spPr>
        <a:xfrm>
          <a:off x="4760130" y="2499461"/>
          <a:ext cx="1173305" cy="5866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Kierunek działania </a:t>
          </a:r>
          <a:endParaRPr lang="pl-PL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60130" y="2499461"/>
        <a:ext cx="1173305" cy="586652"/>
      </dsp:txXfrm>
    </dsp:sp>
    <dsp:sp modelId="{03AACE5F-EE48-4E27-BB31-98B2794F98EC}">
      <dsp:nvSpPr>
        <dsp:cNvPr id="0" name=""/>
        <dsp:cNvSpPr/>
      </dsp:nvSpPr>
      <dsp:spPr>
        <a:xfrm>
          <a:off x="4760130" y="3332507"/>
          <a:ext cx="1173305" cy="5866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Kierunek działania</a:t>
          </a:r>
          <a:endParaRPr lang="pl-PL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60130" y="3332507"/>
        <a:ext cx="1173305" cy="586652"/>
      </dsp:txXfrm>
    </dsp:sp>
    <dsp:sp modelId="{3163D365-B40B-458E-BC80-4ED91D14E03A}">
      <dsp:nvSpPr>
        <dsp:cNvPr id="0" name=""/>
        <dsp:cNvSpPr/>
      </dsp:nvSpPr>
      <dsp:spPr>
        <a:xfrm>
          <a:off x="4760130" y="4165554"/>
          <a:ext cx="1173305" cy="5866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Kierunek działania</a:t>
          </a:r>
          <a:endParaRPr lang="pl-PL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60130" y="4165554"/>
        <a:ext cx="1173305" cy="586652"/>
      </dsp:txXfrm>
    </dsp:sp>
    <dsp:sp modelId="{D7DC82CA-9F27-48C4-BEAB-F685CBAD2CCE}">
      <dsp:nvSpPr>
        <dsp:cNvPr id="0" name=""/>
        <dsp:cNvSpPr/>
      </dsp:nvSpPr>
      <dsp:spPr>
        <a:xfrm>
          <a:off x="3011036" y="792090"/>
          <a:ext cx="1173305" cy="58665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Cel strategiczny</a:t>
          </a:r>
          <a:endParaRPr lang="pl-PL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11036" y="792090"/>
        <a:ext cx="1173305" cy="5866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54FA55-D45F-4C6A-8DB2-0634276505D9}">
      <dsp:nvSpPr>
        <dsp:cNvPr id="0" name=""/>
        <dsp:cNvSpPr/>
      </dsp:nvSpPr>
      <dsp:spPr>
        <a:xfrm>
          <a:off x="1436515" y="308574"/>
          <a:ext cx="4827947" cy="4844848"/>
        </a:xfrm>
        <a:prstGeom prst="pie">
          <a:avLst>
            <a:gd name="adj1" fmla="val 16200000"/>
            <a:gd name="adj2" fmla="val 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0" kern="120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KONKURENCYJNOŚĆ</a:t>
          </a:r>
          <a:endParaRPr lang="pl-PL" sz="1600" b="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999351" y="1312727"/>
        <a:ext cx="1781742" cy="1326565"/>
      </dsp:txXfrm>
    </dsp:sp>
    <dsp:sp modelId="{5136CCC8-F4AE-4971-BC8E-F79FED22826D}">
      <dsp:nvSpPr>
        <dsp:cNvPr id="0" name=""/>
        <dsp:cNvSpPr/>
      </dsp:nvSpPr>
      <dsp:spPr>
        <a:xfrm>
          <a:off x="1475633" y="547218"/>
          <a:ext cx="4681918" cy="4681918"/>
        </a:xfrm>
        <a:prstGeom prst="pie">
          <a:avLst>
            <a:gd name="adj1" fmla="val 0"/>
            <a:gd name="adj2" fmla="val 540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SYNERGIA </a:t>
          </a:r>
          <a:endParaRPr lang="pl-PL" sz="16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960951" y="2976800"/>
        <a:ext cx="1727850" cy="1281953"/>
      </dsp:txXfrm>
    </dsp:sp>
    <dsp:sp modelId="{C9D95F49-115F-449D-8B5D-DF0BA2BC9D0F}">
      <dsp:nvSpPr>
        <dsp:cNvPr id="0" name=""/>
        <dsp:cNvSpPr/>
      </dsp:nvSpPr>
      <dsp:spPr>
        <a:xfrm>
          <a:off x="1352351" y="547218"/>
          <a:ext cx="4681918" cy="4681918"/>
        </a:xfrm>
        <a:prstGeom prst="pie">
          <a:avLst>
            <a:gd name="adj1" fmla="val 5400000"/>
            <a:gd name="adj2" fmla="val 1080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RÓWNOWAŻENIE</a:t>
          </a:r>
          <a:endParaRPr lang="pl-PL" sz="16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821100" y="2976800"/>
        <a:ext cx="1727850" cy="1281953"/>
      </dsp:txXfrm>
    </dsp:sp>
    <dsp:sp modelId="{EC8C4FBE-C24A-4D20-9429-B719D3A47894}">
      <dsp:nvSpPr>
        <dsp:cNvPr id="0" name=""/>
        <dsp:cNvSpPr/>
      </dsp:nvSpPr>
      <dsp:spPr>
        <a:xfrm>
          <a:off x="1259626" y="360403"/>
          <a:ext cx="4827947" cy="4844848"/>
        </a:xfrm>
        <a:prstGeom prst="pie">
          <a:avLst>
            <a:gd name="adj1" fmla="val 10800000"/>
            <a:gd name="adj2" fmla="val 1620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0" kern="120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SPÓJNOŚĆ</a:t>
          </a:r>
          <a:endParaRPr lang="pl-PL" sz="1600" b="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742995" y="1364556"/>
        <a:ext cx="1781742" cy="1326565"/>
      </dsp:txXfrm>
    </dsp:sp>
    <dsp:sp modelId="{E53CD576-5AD9-4777-A7CF-08657D7E5703}">
      <dsp:nvSpPr>
        <dsp:cNvPr id="0" name=""/>
        <dsp:cNvSpPr/>
      </dsp:nvSpPr>
      <dsp:spPr>
        <a:xfrm>
          <a:off x="1219135" y="99580"/>
          <a:ext cx="5261584" cy="5261584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9EED5A-AD64-4CFD-A7CE-4B007EB99F3A}">
      <dsp:nvSpPr>
        <dsp:cNvPr id="0" name=""/>
        <dsp:cNvSpPr/>
      </dsp:nvSpPr>
      <dsp:spPr>
        <a:xfrm>
          <a:off x="1185800" y="257385"/>
          <a:ext cx="5261584" cy="526158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3B50B2-04A5-48C6-95C7-B0F2570F5A74}">
      <dsp:nvSpPr>
        <dsp:cNvPr id="0" name=""/>
        <dsp:cNvSpPr/>
      </dsp:nvSpPr>
      <dsp:spPr>
        <a:xfrm>
          <a:off x="1062518" y="257385"/>
          <a:ext cx="5261584" cy="5261584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42C165-41FD-48EC-8A42-010660AA036F}">
      <dsp:nvSpPr>
        <dsp:cNvPr id="0" name=""/>
        <dsp:cNvSpPr/>
      </dsp:nvSpPr>
      <dsp:spPr>
        <a:xfrm>
          <a:off x="1043614" y="91480"/>
          <a:ext cx="5261584" cy="526158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AF7BE-F5A4-4D4E-B7A3-1183374B6831}" type="datetimeFigureOut">
              <a:rPr lang="pl-PL" smtClean="0"/>
              <a:t>2017-02-06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5659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9750"/>
            <a:ext cx="2945659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D0C7F-3BF7-4C41-99A5-641DC77E8E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275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F7653931-23A6-4EFD-8429-A4D678110802}" type="datetimeFigureOut">
              <a:rPr lang="pl-PL"/>
              <a:pPr>
                <a:defRPr/>
              </a:pPr>
              <a:t>2017-02-06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C1671A27-EC72-4326-A22A-814F13D14D2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92840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71A27-EC72-4326-A22A-814F13D14D2C}" type="slidenum">
              <a:rPr lang="pl-PL" smtClean="0"/>
              <a:pPr>
                <a:defRPr/>
              </a:pPr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6142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3379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4DC33B4-1F59-41A4-AFAB-F70281E60950}" type="slidenum">
              <a:rPr lang="pl-PL" altLang="pl-PL">
                <a:solidFill>
                  <a:prstClr val="black"/>
                </a:solidFill>
              </a:rPr>
              <a:pPr eaLnBrk="1" hangingPunct="1"/>
              <a:t>15</a:t>
            </a:fld>
            <a:endParaRPr lang="pl-PL" alt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074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Prace nad Strategią dla Polski Południowej rozpoczęły się pod koniec 2010 r. W październiku 2010 r. Sejmiki obu województw podjęły stosowne uchwały w tej sprawie: SWSL przyjął uchwałę o współpracy z województwem małopolskim, natomiast SWM przyjął Deklarację w sprawie rozwoju współpracy pomiędzy Samorządem Województwa Małopolskiego, a Samorządem Województwa Śląskiego. W pracach po stronie woj. małopolskiego uczestniczył śp. Marek Nawara Marszałek WM, natomiast po stronie woj. śląskiego Marszałek Bogusław Śmigielski.</a:t>
            </a:r>
          </a:p>
          <a:p>
            <a:r>
              <a:rPr lang="pl-PL" dirty="0" smtClean="0"/>
              <a:t>W maju 2011 r. już nowi marszałkowie województw Marek Sowa i Adam Matusiewicz, podpisali Porozumienie </a:t>
            </a:r>
            <a:r>
              <a:rPr lang="pl-PL" dirty="0" err="1" smtClean="0"/>
              <a:t>ws</a:t>
            </a:r>
            <a:r>
              <a:rPr lang="pl-PL" dirty="0" smtClean="0"/>
              <a:t>. podjęcia prac nad Strategią dla Rozwoju Polski Południowej w obszarze województwa małopolskiego i śląskiego – jest to samorządowa nazwa tego dokumentu. </a:t>
            </a:r>
          </a:p>
          <a:p>
            <a:r>
              <a:rPr lang="pl-PL" dirty="0" smtClean="0"/>
              <a:t>Powołane do opracowania Strategii Rada Programowa i Rada Naukowa, rozpoczęły prace w październiku 2011 r. Założenia do Strategii przyjęto w grudniu tego samego roku przez Zarządy obu województw.  </a:t>
            </a:r>
          </a:p>
          <a:p>
            <a:r>
              <a:rPr lang="pl-PL" dirty="0" smtClean="0"/>
              <a:t>Spotkania, warsztaty i posiedzenia Rad i Zespołów opracowujących szczegóły dokumentu doprowadziły do przyjęcia w sierpniu 2012 r. projektu Strategii, który po przejściu wszystkich etapów proceduralnych stał się dokumentem właściwym do przyjęcia przez Sejmiki województwa małopolskiego i śląskiego. Uroczysta wspólna Sesja Sejmików miała miejsce w Krakowie na Wawelu 5 kwietnia 2013 r. Wtedy też dokument oficjalnie został przekazany na ręce Elżbiety Bieńkowskiej Ministra Rozwoju Regionalnego. M.in. po konsultacjach międzyresortowych, a także po uzyskaniu pozytywnej opinii przez Komisję Wspólną Rządu i Samorządu Terytorialnego, Strategia Rozwoju Polski Południowej do roku 2020 została przyjęta przez rząd w dniu 8 stycznia 2014 r.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463DC-9A42-4F53-9A84-9F447C1DEE23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5546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Europol górnośląsko-krakowski, o którym mowa w </a:t>
            </a:r>
            <a:r>
              <a:rPr lang="pl-PL" b="1" dirty="0" smtClean="0"/>
              <a:t>I celu strategicznym</a:t>
            </a:r>
            <a:r>
              <a:rPr lang="pl-PL" dirty="0" smtClean="0"/>
              <a:t>, to nie tyle obszar geograficzny obejmujący Metropolię Górnośląską i Kraków, ale przede wszystkim forma współpracy pomiędzy ośrodkami metropolitalnymi obu województw. Efektem tej współpracy</a:t>
            </a:r>
            <a:r>
              <a:rPr lang="pl-PL" baseline="0" dirty="0" smtClean="0"/>
              <a:t> mają być tworzone i wdrażane nowatorskie idee, których wartość zostanie doceniona nie tylko w kraju, ale także poza jego granicami.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i="0" dirty="0" smtClean="0">
                <a:solidFill>
                  <a:schemeClr val="accent1"/>
                </a:solidFill>
                <a:latin typeface="+mn-lt"/>
                <a:ea typeface="Calibri"/>
                <a:cs typeface="Calibri"/>
                <a:sym typeface="Calibri"/>
              </a:rPr>
              <a:t>WZMACNIANIE RELACJI ORAZ INTEGRACJA EUROPOLU GÓRNOŚLĄSKO-KRAKOWSKIEGO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baseline="0" dirty="0" smtClean="0"/>
          </a:p>
          <a:p>
            <a:r>
              <a:rPr lang="pl-PL" b="1" dirty="0" smtClean="0"/>
              <a:t>II</a:t>
            </a:r>
            <a:r>
              <a:rPr lang="pl-PL" b="1" baseline="0" dirty="0" smtClean="0"/>
              <a:t> </a:t>
            </a:r>
            <a:r>
              <a:rPr lang="pl-PL" b="1" dirty="0" smtClean="0"/>
              <a:t>cel strategiczny </a:t>
            </a:r>
            <a:r>
              <a:rPr lang="pl-PL" dirty="0" smtClean="0"/>
              <a:t>mówi o szeroko rozumianej integracji w obrębie Polski Południowej. W proces integracji powinny zostać włączone podmioty reprezentujące wszelkie dziedziny, stwarzając tym samym możliwość powstawania projektów w każdym obszarze. Zależy nam na włączeniu się w budowanie rozwoju regionu małych miast, obszarów wiejskich, każdego potencjalnego partnera współpracy. W tym celu strategicznym chodzi o trwałe zintegrowanie przestrzeni obu województw,  budowanie relacji opartych na wspólnym korzystaniu z zasobów, jakie oferuje Polska Południowa. </a:t>
            </a:r>
          </a:p>
          <a:p>
            <a:pPr algn="ctr"/>
            <a:r>
              <a:rPr lang="pl-PL" sz="1200" b="1" i="0" dirty="0" smtClean="0">
                <a:ea typeface="Calibri"/>
                <a:cs typeface="Calibri"/>
                <a:sym typeface="Calibri"/>
              </a:rPr>
              <a:t>ŁĄCZENIE AKTYWNOŚCI PODMIOTÓW I POTENCJAŁÓW ENDOGENICZNYCH CAŁEGO MAKROREGIONU ORAZ POSZERZANIE MOŻLIWOŚCI WSPÓŁPRACY I REALIZOWANIA PROJEKTÓW ROZWOJOWYCH W POLSCE POŁUDNIOWEJ</a:t>
            </a:r>
          </a:p>
          <a:p>
            <a:pPr algn="l"/>
            <a:endParaRPr lang="pl-PL" sz="1200" b="1" i="0" dirty="0" smtClean="0"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 dirty="0" smtClean="0"/>
              <a:t>III cel strategiczny</a:t>
            </a:r>
            <a:r>
              <a:rPr lang="pl-PL" b="1" baseline="0" dirty="0" smtClean="0"/>
              <a:t> </a:t>
            </a:r>
            <a:r>
              <a:rPr lang="pl-PL" baseline="0" dirty="0" smtClean="0"/>
              <a:t>ukierunkowany został na wzmocnienie atrakcyjności makroregionu, także dla podmiotów międzynarodowych. Polska Południowa ma stać się atrakcyjnym miejscem życia i pracy dla swoich mieszkańców, a jednocześnie przyciągać innych potencjalnych mieszkańców z innych części Polski oraz inwestorów i turystów. Zasadniczym elementem budowania oferty turystycznej mają być atrakcje wspólne dla obu województw, jak np. Jura Krakowsko-Częstochowska.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 baseline="0" dirty="0" smtClean="0"/>
              <a:t>WZMACNIANIE POZYCJI MAKROREGIONU W OTOCZENIU, </a:t>
            </a:r>
            <a:br>
              <a:rPr lang="pl-PL" b="1" baseline="0" dirty="0" smtClean="0"/>
            </a:br>
            <a:r>
              <a:rPr lang="pl-PL" b="1" baseline="0" dirty="0" smtClean="0"/>
              <a:t>W SZCZEGÓLNOŚCI DZIĘKI ZWIĘKSZANIU ATRAKCYJNOŚCI MAKROREGIONU DLA PODMIOTÓW W OTOCZENIU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baseline="0" dirty="0" smtClean="0"/>
          </a:p>
          <a:p>
            <a:pPr algn="l"/>
            <a:endParaRPr lang="pl-PL" b="1" i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463DC-9A42-4F53-9A84-9F447C1DEE23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5993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r>
              <a:rPr lang="pl-PL" dirty="0" smtClean="0"/>
              <a:t>Do osiągnięcia I celu strategicznego określone zostały cztery</a:t>
            </a:r>
            <a:r>
              <a:rPr lang="pl-PL" baseline="0" dirty="0" smtClean="0"/>
              <a:t> kierunki interwencji, na które składa się szereg działań związanych m.in. ze współpracą uczelni w zakresie wymiany studentów, organizacją wspólnych imprez o charakterze międzynarodowym, promujących makroregion Polski Południowej, kreowanie wspólnych wydarzeń artystycznych, czy chociażby integracja aglomeracji miejskich poprzez rozwój infrastruktury drogowej i kolejowej, poprawiającej dostępność.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463DC-9A42-4F53-9A84-9F447C1DEE23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2175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Kierunki interwencji drugiego celu strategicznego będą osiągane przez m.in. współpracę urzędów pracy i instytucji potwierdzających</a:t>
            </a:r>
            <a:r>
              <a:rPr lang="pl-PL" baseline="0" dirty="0" smtClean="0"/>
              <a:t> kwalifikacje uzyskane drogą nieformalną, rozwój sektora kreatywnego, wymianę doświadczeń i dobrych praktyk, czy współpracę organizatorów transportu pasażerskiego w celu stworzenia optymalnej siatki połączeń, a także poprzez współprace w zakresie ochrony środowiska i zabezpieczenia przed sytuacjami kryzysowymi.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463DC-9A42-4F53-9A84-9F447C1DEE23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4701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Działania składające się na kierunki interwencji w III celu strategicznym, to m.in. tworzenie nowych oraz rozwój już istniejących</a:t>
            </a:r>
            <a:r>
              <a:rPr lang="pl-PL" baseline="0" dirty="0" smtClean="0"/>
              <a:t> szlaków turystycznych i pielgrzymkowych, rewitalizacja terenów historycznych i poprzemysłowych, organizacja imprez sportowych, promocja markowych produktów kulturalnych, a także szeroko rozumiany lobbing na rzecz makroregionu.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463DC-9A42-4F53-9A84-9F447C1DEE23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8730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A012D-E3C7-4F56-B0F7-A48E9FCF7AE5}" type="datetimeFigureOut">
              <a:rPr lang="pl-PL"/>
              <a:pPr>
                <a:defRPr/>
              </a:pPr>
              <a:t>2017-02-06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3D151-BEF1-4461-A93C-28CEF78D6BA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53F62-4382-411A-9CC1-151B332EBDC9}" type="datetimeFigureOut">
              <a:rPr lang="pl-PL"/>
              <a:pPr>
                <a:defRPr/>
              </a:pPr>
              <a:t>2017-02-06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CD7C4-E4DF-4C0C-ADED-0993C2C3A6E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C4453-A0DF-4834-8D1D-2093AEFBB9DD}" type="datetimeFigureOut">
              <a:rPr lang="pl-PL"/>
              <a:pPr>
                <a:defRPr/>
              </a:pPr>
              <a:t>2017-02-06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AD90F-4CCE-4214-9297-E9F87DB04CC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626C8-103D-48E1-BFC0-C4A7A369B7BE}" type="datetimeFigureOut">
              <a:rPr lang="pl-PL"/>
              <a:pPr>
                <a:defRPr/>
              </a:pPr>
              <a:t>2017-02-06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652E0-88DD-427A-81C3-F2C8E18DDD0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E1F62-C3FB-4C16-B094-0CB7A14E2831}" type="datetimeFigureOut">
              <a:rPr lang="pl-PL"/>
              <a:pPr>
                <a:defRPr/>
              </a:pPr>
              <a:t>2017-02-06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59A83-714B-4789-A91C-8A2EFE2E25A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F499D-821E-4639-840F-8D90285D0779}" type="datetimeFigureOut">
              <a:rPr lang="pl-PL"/>
              <a:pPr>
                <a:defRPr/>
              </a:pPr>
              <a:t>2017-02-06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37D7B-C4AB-4E58-8A39-FA96CEE33A3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118AD-E038-44FD-B814-369BABCA6E6A}" type="datetimeFigureOut">
              <a:rPr lang="pl-PL"/>
              <a:pPr>
                <a:defRPr/>
              </a:pPr>
              <a:t>2017-02-06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E5EA9-12BF-4D1D-8859-64939DFBE56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82178-D0F3-4CCE-88D2-564872138A52}" type="datetimeFigureOut">
              <a:rPr lang="pl-PL"/>
              <a:pPr>
                <a:defRPr/>
              </a:pPr>
              <a:t>2017-02-06</a:t>
            </a:fld>
            <a:endParaRPr lang="pl-P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75C4D-E50A-4A53-9EB2-712A13DF0B9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88468-61CD-49C4-9D70-C908DD132004}" type="datetimeFigureOut">
              <a:rPr lang="pl-PL"/>
              <a:pPr>
                <a:defRPr/>
              </a:pPr>
              <a:t>2017-02-06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2C3B5-9884-41C8-AE2D-8F8C9625319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5C3B7-AFEE-47B7-96D7-805D35C0D914}" type="datetimeFigureOut">
              <a:rPr lang="pl-PL"/>
              <a:pPr>
                <a:defRPr/>
              </a:pPr>
              <a:t>2017-02-06</a:t>
            </a:fld>
            <a:endParaRPr lang="pl-P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B8FBD-9653-43DD-8BD5-9338437A04C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390E4-287D-44B5-B0C0-4F4A68BEB1DE}" type="datetimeFigureOut">
              <a:rPr lang="pl-PL"/>
              <a:pPr>
                <a:defRPr/>
              </a:pPr>
              <a:t>2017-02-06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035DF-52E7-40E3-99F7-65EF91F5DCB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pl-P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C6C6B-B8D3-466F-81C1-48C7CAB87202}" type="datetimeFigureOut">
              <a:rPr lang="pl-PL"/>
              <a:pPr>
                <a:defRPr/>
              </a:pPr>
              <a:t>2017-02-06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BE79D-E443-44A6-9CE5-D8831DB8A3E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 smtClean="0"/>
              <a:t>Click to edit Master title style</a:t>
            </a:r>
            <a:endParaRPr lang="pl-PL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 smtClean="0"/>
              <a:t>Click to edit Master text styles</a:t>
            </a:r>
          </a:p>
          <a:p>
            <a:pPr lvl="1"/>
            <a:r>
              <a:rPr lang="en-US" altLang="pl-PL" smtClean="0"/>
              <a:t>Second level</a:t>
            </a:r>
          </a:p>
          <a:p>
            <a:pPr lvl="2"/>
            <a:r>
              <a:rPr lang="en-US" altLang="pl-PL" smtClean="0"/>
              <a:t>Third level</a:t>
            </a:r>
          </a:p>
          <a:p>
            <a:pPr lvl="3"/>
            <a:r>
              <a:rPr lang="en-US" altLang="pl-PL" smtClean="0"/>
              <a:t>Fourth level</a:t>
            </a:r>
          </a:p>
          <a:p>
            <a:pPr lvl="4"/>
            <a:r>
              <a:rPr lang="en-US" altLang="pl-PL" smtClean="0"/>
              <a:t>Fifth level</a:t>
            </a:r>
            <a:endParaRPr lang="pl-PL" altLang="pl-PL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5C3F10-A72B-47DA-ADBC-67B490FF4B86}" type="datetimeFigureOut">
              <a:rPr lang="pl-PL"/>
              <a:pPr>
                <a:defRPr/>
              </a:pPr>
              <a:t>2017-02-06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A0C800-986E-4E8D-8B4E-AFC880AE4F2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rcas@slaskie.pl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em\Dropbox\musk grafika\107_Urząd RPO\logo RZŚ\JPG\RZŚ_podstawow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25" y="549275"/>
            <a:ext cx="1000125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oem\Desktop\RZŚ_negaty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04813"/>
            <a:ext cx="3402013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3886820" y="2642007"/>
            <a:ext cx="4824537" cy="1754326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altLang="pl-PL" sz="3600" b="1" dirty="0" smtClean="0">
                <a:solidFill>
                  <a:srgbClr val="6364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Kryteria strategiczne – nowy element systemu oceny</a:t>
            </a:r>
            <a:endParaRPr lang="pl-PL" altLang="pl-PL" sz="3600" dirty="0">
              <a:solidFill>
                <a:srgbClr val="6364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4" name="Rectangle 7"/>
          <p:cNvSpPr>
            <a:spLocks noChangeArrowheads="1"/>
          </p:cNvSpPr>
          <p:nvPr/>
        </p:nvSpPr>
        <p:spPr bwMode="auto">
          <a:xfrm>
            <a:off x="3881432" y="4902259"/>
            <a:ext cx="4464496" cy="461665"/>
          </a:xfrm>
          <a:prstGeom prst="rect">
            <a:avLst/>
          </a:prstGeom>
          <a:noFill/>
          <a:ln w="38100">
            <a:solidFill>
              <a:srgbClr val="6364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altLang="pl-PL" sz="1200" dirty="0" smtClean="0">
                <a:solidFill>
                  <a:srgbClr val="636466"/>
                </a:solidFill>
                <a:latin typeface="+mn-lt"/>
              </a:rPr>
              <a:t>Wydziału </a:t>
            </a:r>
            <a:r>
              <a:rPr lang="pl-PL" altLang="pl-PL" sz="1200" dirty="0">
                <a:solidFill>
                  <a:srgbClr val="636466"/>
                </a:solidFill>
                <a:latin typeface="+mn-lt"/>
              </a:rPr>
              <a:t>Rozwoju </a:t>
            </a:r>
            <a:r>
              <a:rPr lang="pl-PL" altLang="pl-PL" sz="1200" dirty="0" smtClean="0">
                <a:solidFill>
                  <a:srgbClr val="636466"/>
                </a:solidFill>
                <a:latin typeface="+mn-lt"/>
              </a:rPr>
              <a:t>Regionalnego</a:t>
            </a:r>
          </a:p>
          <a:p>
            <a:r>
              <a:rPr lang="pl-PL" altLang="pl-PL" sz="1200" dirty="0" smtClean="0">
                <a:solidFill>
                  <a:srgbClr val="636466"/>
                </a:solidFill>
                <a:latin typeface="+mn-lt"/>
              </a:rPr>
              <a:t>Urząd </a:t>
            </a:r>
            <a:r>
              <a:rPr lang="pl-PL" altLang="pl-PL" sz="1200" dirty="0">
                <a:solidFill>
                  <a:srgbClr val="636466"/>
                </a:solidFill>
                <a:latin typeface="+mn-lt"/>
              </a:rPr>
              <a:t>Marszałkowski Województwa Śląskiego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3877901" y="4440594"/>
            <a:ext cx="2062251" cy="276999"/>
          </a:xfrm>
          <a:prstGeom prst="rect">
            <a:avLst/>
          </a:prstGeom>
          <a:noFill/>
          <a:ln w="38100">
            <a:solidFill>
              <a:srgbClr val="6364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altLang="pl-PL" sz="1200" dirty="0" smtClean="0">
                <a:solidFill>
                  <a:srgbClr val="636466"/>
                </a:solidFill>
                <a:latin typeface="+mn-lt"/>
              </a:rPr>
              <a:t>Katowice, </a:t>
            </a:r>
            <a:r>
              <a:rPr lang="pl-PL" altLang="pl-PL" sz="1200" dirty="0">
                <a:solidFill>
                  <a:srgbClr val="636466"/>
                </a:solidFill>
                <a:latin typeface="+mn-lt"/>
              </a:rPr>
              <a:t>6</a:t>
            </a:r>
            <a:r>
              <a:rPr lang="pl-PL" altLang="pl-PL" sz="1200" dirty="0" smtClean="0">
                <a:solidFill>
                  <a:srgbClr val="636466"/>
                </a:solidFill>
                <a:latin typeface="+mn-lt"/>
              </a:rPr>
              <a:t> lutego 2017</a:t>
            </a:r>
            <a:endParaRPr lang="pl-PL" altLang="pl-PL" sz="1200" dirty="0">
              <a:solidFill>
                <a:srgbClr val="636466"/>
              </a:solidFill>
              <a:latin typeface="+mn-lt"/>
            </a:endParaRPr>
          </a:p>
        </p:txBody>
      </p:sp>
      <p:pic>
        <p:nvPicPr>
          <p:cNvPr id="7" name="Obraz 7" descr="EFSI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5829300"/>
            <a:ext cx="38989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101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Struktura przestrzenna województwa i obszarów polityki rozwoju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11354" y="2276872"/>
            <a:ext cx="3816424" cy="309634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4" y="1196752"/>
            <a:ext cx="4586119" cy="567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395536" y="407593"/>
            <a:ext cx="8280920" cy="430887"/>
          </a:xfrm>
          <a:prstGeom prst="rect">
            <a:avLst/>
          </a:prstGeom>
          <a:noFill/>
          <a:ln w="38100">
            <a:solidFill>
              <a:srgbClr val="636466"/>
            </a:solidFill>
          </a:ln>
        </p:spPr>
        <p:txBody>
          <a:bodyPr wrap="square">
            <a:spAutoFit/>
          </a:bodyPr>
          <a:lstStyle/>
          <a:p>
            <a:pPr marL="180975" algn="just">
              <a:spcAft>
                <a:spcPts val="600"/>
              </a:spcAft>
              <a:buSzPct val="100000"/>
            </a:pPr>
            <a:r>
              <a:rPr lang="pl-PL" sz="2200" b="1" dirty="0">
                <a:solidFill>
                  <a:srgbClr val="6364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Strategia Rozwoju Województwa Śląskiego „Śląskie 2020+”</a:t>
            </a:r>
          </a:p>
        </p:txBody>
      </p:sp>
    </p:spTree>
    <p:extLst>
      <p:ext uri="{BB962C8B-B14F-4D97-AF65-F5344CB8AC3E}">
        <p14:creationId xmlns:p14="http://schemas.microsoft.com/office/powerpoint/2010/main" val="264239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932093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51970805"/>
              </p:ext>
            </p:extLst>
          </p:nvPr>
        </p:nvGraphicFramePr>
        <p:xfrm>
          <a:off x="1187624" y="1398473"/>
          <a:ext cx="756084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250824" y="620688"/>
            <a:ext cx="8281616" cy="430887"/>
          </a:xfrm>
          <a:prstGeom prst="rect">
            <a:avLst/>
          </a:prstGeom>
          <a:noFill/>
          <a:ln w="38100">
            <a:solidFill>
              <a:srgbClr val="636466"/>
            </a:solidFill>
          </a:ln>
        </p:spPr>
        <p:txBody>
          <a:bodyPr wrap="square">
            <a:spAutoFit/>
          </a:bodyPr>
          <a:lstStyle/>
          <a:p>
            <a:pPr marL="180975" algn="just">
              <a:spcAft>
                <a:spcPts val="600"/>
              </a:spcAft>
              <a:buSzPct val="100000"/>
            </a:pPr>
            <a:r>
              <a:rPr lang="pl-PL" sz="2200" b="1" dirty="0">
                <a:solidFill>
                  <a:srgbClr val="6364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Strategia Rozwoju Województwa Śląskiego „Śląskie 2020+”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683568" y="3140968"/>
            <a:ext cx="1656184" cy="523220"/>
          </a:xfrm>
          <a:prstGeom prst="rect">
            <a:avLst/>
          </a:prstGeom>
          <a:noFill/>
          <a:ln w="254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Kluczowi partnerzy realizacji kierunków</a:t>
            </a:r>
            <a:endParaRPr lang="pl-PL" sz="1400" b="1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683568" y="3753490"/>
            <a:ext cx="1656184" cy="954107"/>
          </a:xfrm>
          <a:prstGeom prst="rect">
            <a:avLst/>
          </a:prstGeom>
          <a:noFill/>
          <a:ln w="254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Główne ścieżki współpracy partnerów realizacji kierunków</a:t>
            </a:r>
            <a:endParaRPr lang="pl-PL" sz="1400" b="1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683568" y="4833610"/>
            <a:ext cx="1656184" cy="954107"/>
          </a:xfrm>
          <a:prstGeom prst="rect">
            <a:avLst/>
          </a:prstGeom>
          <a:noFill/>
          <a:ln w="254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Zakładane główne efekty planowanych działań</a:t>
            </a:r>
            <a:endParaRPr lang="pl-PL" sz="1400" b="1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683568" y="5877272"/>
            <a:ext cx="1656184" cy="523220"/>
          </a:xfrm>
          <a:prstGeom prst="rect">
            <a:avLst/>
          </a:prstGeom>
          <a:noFill/>
          <a:ln w="254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Terytorialny wymiar interwencji</a:t>
            </a:r>
            <a:endParaRPr lang="pl-PL" sz="1400" b="1" dirty="0"/>
          </a:p>
        </p:txBody>
      </p:sp>
    </p:spTree>
    <p:extLst>
      <p:ext uri="{BB962C8B-B14F-4D97-AF65-F5344CB8AC3E}">
        <p14:creationId xmlns:p14="http://schemas.microsoft.com/office/powerpoint/2010/main" val="315740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bl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4" y="908720"/>
            <a:ext cx="8641656" cy="550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250824" y="332656"/>
            <a:ext cx="8713664" cy="430887"/>
          </a:xfrm>
          <a:prstGeom prst="rect">
            <a:avLst/>
          </a:prstGeom>
          <a:noFill/>
          <a:ln w="38100">
            <a:solidFill>
              <a:srgbClr val="636466"/>
            </a:solidFill>
          </a:ln>
        </p:spPr>
        <p:txBody>
          <a:bodyPr wrap="square">
            <a:spAutoFit/>
          </a:bodyPr>
          <a:lstStyle/>
          <a:p>
            <a:pPr marL="180975" algn="just">
              <a:spcAft>
                <a:spcPts val="600"/>
              </a:spcAft>
              <a:buSzPct val="100000"/>
            </a:pPr>
            <a:r>
              <a:rPr lang="pl-PL" sz="2200" b="1" dirty="0">
                <a:solidFill>
                  <a:srgbClr val="6364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Strategia Rozwoju Województwa Śląskiego „Śląskie 2020+”</a:t>
            </a:r>
          </a:p>
        </p:txBody>
      </p:sp>
    </p:spTree>
    <p:extLst>
      <p:ext uri="{BB962C8B-B14F-4D97-AF65-F5344CB8AC3E}">
        <p14:creationId xmlns:p14="http://schemas.microsoft.com/office/powerpoint/2010/main" val="139515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268760"/>
            <a:ext cx="8147248" cy="4857403"/>
          </a:xfrm>
        </p:spPr>
        <p:txBody>
          <a:bodyPr/>
          <a:lstStyle/>
          <a:p>
            <a:pPr marL="0" indent="0">
              <a:buNone/>
            </a:pP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Cel operacyjny: A.3. Konkurencyjna gospodarka województwa oparta na elastyczności i specjalizacji firm oraz strukturach </a:t>
            </a:r>
            <a:r>
              <a:rPr 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sieciowych</a:t>
            </a:r>
          </a:p>
          <a:p>
            <a:endParaRPr lang="pl-PL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2313" indent="0">
              <a:buNone/>
            </a:pPr>
            <a:r>
              <a:rPr 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Kierunek działania A.3.2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Tworzenie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instrumentów ułatwiających nawiązywanie relacji pomiędzy 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firmami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, w tym poprzez zwiększenie dostępności infrastruktury i usług sektora ICT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pl-PL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Cel </a:t>
            </a: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operacyjny: B.2. Rozwój kompetencji, umiejętności i wzrost poziomu aktywności </a:t>
            </a:r>
            <a:r>
              <a:rPr 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mieszkańców </a:t>
            </a:r>
          </a:p>
          <a:p>
            <a:pPr>
              <a:buFont typeface="Arial" panose="020B0604020202020204" pitchFamily="34" charset="0"/>
              <a:buChar char="•"/>
            </a:pPr>
            <a:endParaRPr lang="pl-PL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2313" indent="0">
              <a:buNone/>
            </a:pPr>
            <a:r>
              <a:rPr 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Kierunek działania B.2.6. 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Wdrażanie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rozwiązań zwiększających dostępność do infrastruktury i podnoszących kompetencje społeczeństwa informacyjnego oraz rozwój usług elektronicznych i mobilnych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722313" indent="0">
              <a:buNone/>
            </a:pPr>
            <a:r>
              <a:rPr 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Kierunek </a:t>
            </a: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działania </a:t>
            </a:r>
            <a:r>
              <a:rPr 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B.2.7. 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Zwiększenie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cyfrowych umiejętności/kompetencji administracji samorządowej, w tym umiejętności otwartej komunikacji z obywatelami z wykorzystaniem narzędzi ICT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pl-PL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Cel operacyjny: C.2. Zintegrowany rozwój ośrodków różnej </a:t>
            </a:r>
            <a:r>
              <a:rPr 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rangi</a:t>
            </a:r>
          </a:p>
          <a:p>
            <a:pPr marL="0" indent="0">
              <a:buNone/>
            </a:pPr>
            <a:endParaRPr lang="pl-PL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2313" indent="0">
              <a:buNone/>
            </a:pP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Kierunek działania C.2.5. 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Wspieranie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rozwoju usług publicznych w lokalnych ośrodkach rozwoju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pl-PL" sz="18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50824" y="332656"/>
            <a:ext cx="8713664" cy="430887"/>
          </a:xfrm>
          <a:prstGeom prst="rect">
            <a:avLst/>
          </a:prstGeom>
          <a:noFill/>
          <a:ln w="38100">
            <a:solidFill>
              <a:srgbClr val="636466"/>
            </a:solidFill>
          </a:ln>
        </p:spPr>
        <p:txBody>
          <a:bodyPr wrap="square">
            <a:spAutoFit/>
          </a:bodyPr>
          <a:lstStyle/>
          <a:p>
            <a:pPr marL="180975" algn="just">
              <a:spcAft>
                <a:spcPts val="600"/>
              </a:spcAft>
              <a:buSzPct val="100000"/>
            </a:pPr>
            <a:r>
              <a:rPr lang="pl-PL" sz="2200" b="1" dirty="0">
                <a:solidFill>
                  <a:srgbClr val="6364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Strategia Rozwoju Województwa Śląskiego „Śląskie 2020+”</a:t>
            </a:r>
          </a:p>
        </p:txBody>
      </p:sp>
    </p:spTree>
    <p:extLst>
      <p:ext uri="{BB962C8B-B14F-4D97-AF65-F5344CB8AC3E}">
        <p14:creationId xmlns:p14="http://schemas.microsoft.com/office/powerpoint/2010/main" val="189787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2575654" y="620688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PROJEKT:</a:t>
            </a:r>
            <a:r>
              <a:rPr lang="pl-PL" dirty="0" smtClean="0"/>
              <a:t> Stworzenie </a:t>
            </a:r>
            <a:r>
              <a:rPr lang="pl-PL" dirty="0" err="1" smtClean="0"/>
              <a:t>geoportalu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755576" y="1196752"/>
            <a:ext cx="77768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Cel operacyjny: B.2. Rozwój kompetencji, umiejętności i wzrost poziomu aktywności mieszkańców </a:t>
            </a:r>
          </a:p>
          <a:p>
            <a:pPr marL="0" indent="0" algn="ctr">
              <a:buNone/>
            </a:pP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Kierunek działania B.2.6.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Wdrażanie rozwiązań zwiększających dostępność do infrastruktury i podnoszących kompetencje społeczeństwa informacyjnego oraz rozwój usług elektronicznych i mobilnych. </a:t>
            </a:r>
            <a:endParaRPr lang="pl-PL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Kierunek działania B.2.7.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Zwiększenie cyfrowych umiejętności/kompetencji administracji samorządowej, w tym umiejętności otwartej komunikacji z obywatelami z wykorzystaniem narzędzi ICT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766010" y="3845368"/>
            <a:ext cx="784887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Cel operacyjny: C.3. Wysoki poziom ładu przestrzennego i efektywne wykorzystanie przestrzeni</a:t>
            </a:r>
          </a:p>
          <a:p>
            <a:pPr algn="ctr"/>
            <a:endParaRPr lang="pl-PL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Kierunek </a:t>
            </a: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działania C.3.8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. Wsparcie działań podnoszących jakość planowania przestrzennego na poziomie regionalnym i lokalnym, w tym działań integracyjnych.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750302" y="5445224"/>
            <a:ext cx="756084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Cel operacyjny: B.3. Harmonia społeczna i wysoki kapitał zaufania oraz dogodne warunki życia mieszkańców </a:t>
            </a:r>
            <a:endParaRPr lang="pl-PL" sz="14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1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Kierunek działania B.3.8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Wdrażanie instrumentów wspierających udział mieszkańców w procesach decyzyjnych na szczeblu lokalnym i regionalnym oraz rozwój idei </a:t>
            </a:r>
            <a:r>
              <a:rPr lang="pl-PL" sz="1400" dirty="0" err="1">
                <a:latin typeface="Arial" panose="020B0604020202020204" pitchFamily="34" charset="0"/>
                <a:cs typeface="Arial" panose="020B0604020202020204" pitchFamily="34" charset="0"/>
              </a:rPr>
              <a:t>governance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Strzałka w dół 15"/>
          <p:cNvSpPr/>
          <p:nvPr/>
        </p:nvSpPr>
        <p:spPr>
          <a:xfrm>
            <a:off x="4391980" y="5014919"/>
            <a:ext cx="288032" cy="4227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Strzałka w dół 16"/>
          <p:cNvSpPr/>
          <p:nvPr/>
        </p:nvSpPr>
        <p:spPr>
          <a:xfrm>
            <a:off x="4391980" y="3287194"/>
            <a:ext cx="288032" cy="4227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3083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33066676"/>
              </p:ext>
            </p:extLst>
          </p:nvPr>
        </p:nvGraphicFramePr>
        <p:xfrm>
          <a:off x="683568" y="1052736"/>
          <a:ext cx="7543800" cy="5573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250824" y="541338"/>
            <a:ext cx="7345512" cy="461665"/>
          </a:xfrm>
          <a:prstGeom prst="rect">
            <a:avLst/>
          </a:prstGeom>
          <a:noFill/>
          <a:ln w="38100">
            <a:solidFill>
              <a:srgbClr val="636466"/>
            </a:solidFill>
          </a:ln>
        </p:spPr>
        <p:txBody>
          <a:bodyPr wrap="square">
            <a:spAutoFit/>
          </a:bodyPr>
          <a:lstStyle/>
          <a:p>
            <a:pPr marL="180975" algn="just">
              <a:spcAft>
                <a:spcPts val="600"/>
              </a:spcAft>
              <a:buSzPct val="100000"/>
            </a:pPr>
            <a:r>
              <a:rPr lang="pl-PL" sz="2400" b="1" dirty="0" smtClean="0">
                <a:solidFill>
                  <a:srgbClr val="6364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Wyzwania polityki rozwoju województwa</a:t>
            </a:r>
            <a:endParaRPr lang="pl-PL" sz="2400" b="1" dirty="0">
              <a:solidFill>
                <a:srgbClr val="6364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94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467544" y="836712"/>
            <a:ext cx="8219256" cy="5073427"/>
          </a:xfrm>
        </p:spPr>
        <p:txBody>
          <a:bodyPr/>
          <a:lstStyle/>
          <a:p>
            <a:pPr lvl="0" algn="just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pl-PL" sz="12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Poprawę </a:t>
            </a:r>
            <a:r>
              <a:rPr lang="pl-PL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stanu zdrowia poprzez stworzenie systemu profilaktyki zdrowotnej oraz zapewnienie dostępności do specjalistycznej opieki zdrowotnej.</a:t>
            </a:r>
          </a:p>
          <a:p>
            <a:pPr lvl="0" algn="just">
              <a:spcAft>
                <a:spcPts val="0"/>
              </a:spcAft>
              <a:buFont typeface="+mj-lt"/>
              <a:buAutoNum type="arabicPeriod"/>
            </a:pPr>
            <a:r>
              <a:rPr lang="pl-PL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Dostosowywanie usług w placówkach medycznych do zmian demograficznych i rosnącego zapotrzebowania na usługi dla ludzi starszych, rosnącego oddziaływania chorób cywilizacyjnych, wykorzystywania nowoczesnych metod wczesnej diagnostyki, nowych technologii leczenia.</a:t>
            </a:r>
          </a:p>
          <a:p>
            <a:pPr lvl="0" algn="just">
              <a:spcAft>
                <a:spcPts val="0"/>
              </a:spcAft>
              <a:buFont typeface="+mj-lt"/>
              <a:buAutoNum type="arabicPeriod"/>
            </a:pPr>
            <a:r>
              <a:rPr lang="pl-PL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Restrukturyzację podmiotów wykonujących działalność leczniczą.</a:t>
            </a:r>
          </a:p>
          <a:p>
            <a:pPr lvl="0" algn="just">
              <a:spcAft>
                <a:spcPts val="0"/>
              </a:spcAft>
              <a:buFont typeface="+mj-lt"/>
              <a:buAutoNum type="arabicPeriod"/>
            </a:pPr>
            <a:r>
              <a:rPr lang="pl-PL" sz="1200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Zapewnienie dostępu do wysokiej jakości usług publicznych, w tym w zakresie edukacji umożliwiające stałe podnoszenie poziomu wykształcenia i dostosowywanie kwalifikacji do zmieniających się potrzeb rynku pracy.</a:t>
            </a:r>
          </a:p>
          <a:p>
            <a:pPr lvl="0" algn="just">
              <a:spcAft>
                <a:spcPts val="0"/>
              </a:spcAft>
              <a:buFont typeface="+mj-lt"/>
              <a:buAutoNum type="arabicPeriod"/>
            </a:pPr>
            <a:r>
              <a:rPr lang="pl-PL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Rozwijanie form nauczania integracyjnego umożliwiającego pełniejszy udział w życiu społecznym osobom zagrożonym wykluczeniem.</a:t>
            </a:r>
          </a:p>
          <a:p>
            <a:pPr lvl="0" algn="just">
              <a:spcAft>
                <a:spcPts val="0"/>
              </a:spcAft>
              <a:buFont typeface="+mj-lt"/>
              <a:buAutoNum type="arabicPeriod"/>
            </a:pPr>
            <a:r>
              <a:rPr lang="pl-PL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Zahamowanie negatywnych tendencji demograficznych.</a:t>
            </a:r>
          </a:p>
          <a:p>
            <a:pPr lvl="0" algn="just">
              <a:spcAft>
                <a:spcPts val="0"/>
              </a:spcAft>
              <a:buFont typeface="+mj-lt"/>
              <a:buAutoNum type="arabicPeriod"/>
            </a:pPr>
            <a:r>
              <a:rPr lang="pl-PL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Wspieranie polityki prorodzinnej i bezpieczeństwa socjalnego mieszkańców.</a:t>
            </a:r>
          </a:p>
          <a:p>
            <a:pPr lvl="0" algn="just">
              <a:spcAft>
                <a:spcPts val="0"/>
              </a:spcAft>
              <a:buFont typeface="+mj-lt"/>
              <a:buAutoNum type="arabicPeriod"/>
            </a:pPr>
            <a:r>
              <a:rPr lang="pl-PL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Poprawę skuteczności działań ograniczających skutki ubóstwa, w tym zjawisko dziedziczenia ubóstwa.</a:t>
            </a:r>
          </a:p>
          <a:p>
            <a:pPr lvl="0" algn="just">
              <a:spcAft>
                <a:spcPts val="0"/>
              </a:spcAft>
              <a:buFont typeface="+mj-lt"/>
              <a:buAutoNum type="arabicPeriod"/>
            </a:pPr>
            <a:r>
              <a:rPr lang="pl-PL" sz="1200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Podniesienie aktywności zawodowej i wzrost zatrudnialności na przyjaznym i otwartym rynku pracy.</a:t>
            </a:r>
          </a:p>
          <a:p>
            <a:pPr lvl="0" algn="just">
              <a:spcAft>
                <a:spcPts val="0"/>
              </a:spcAft>
              <a:buFont typeface="+mj-lt"/>
              <a:buAutoNum type="arabicPeriod"/>
            </a:pPr>
            <a:r>
              <a:rPr lang="pl-PL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Rozwój przedsiębiorczości społecznej tworzącej miejsca pracy.</a:t>
            </a:r>
          </a:p>
          <a:p>
            <a:pPr lvl="0" algn="just">
              <a:spcAft>
                <a:spcPts val="0"/>
              </a:spcAft>
              <a:buFont typeface="+mj-lt"/>
              <a:buAutoNum type="arabicPeriod"/>
            </a:pPr>
            <a:r>
              <a:rPr lang="pl-PL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Wsparcie i aktywizacja grup zagrożonych marginalizacją. </a:t>
            </a:r>
          </a:p>
          <a:p>
            <a:pPr lvl="0" algn="just">
              <a:spcAft>
                <a:spcPts val="0"/>
              </a:spcAft>
              <a:buFont typeface="+mj-lt"/>
              <a:buAutoNum type="arabicPeriod"/>
            </a:pPr>
            <a:r>
              <a:rPr lang="pl-PL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</a:t>
            </a:r>
            <a:r>
              <a:rPr lang="pl-PL" sz="1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oprawę efektywności podmiotów rynku pracy. </a:t>
            </a:r>
            <a:endParaRPr lang="pl-PL" sz="12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 algn="just">
              <a:spcAft>
                <a:spcPts val="0"/>
              </a:spcAft>
              <a:buFont typeface="+mj-lt"/>
              <a:buAutoNum type="arabicPeriod"/>
            </a:pPr>
            <a:r>
              <a:rPr lang="pl-PL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Tworzenie warunków rozwojowych mniejszym ośrodkom miejskim i obszarom wiejskim, które mogą być poddane dominacji i niekorzystnemu zjawisku wymywania potencjałów przez większe ośrodki.</a:t>
            </a:r>
          </a:p>
          <a:p>
            <a:pPr lvl="0" algn="just">
              <a:spcAft>
                <a:spcPts val="0"/>
              </a:spcAft>
              <a:buFont typeface="+mj-lt"/>
              <a:buAutoNum type="arabicPeriod"/>
            </a:pPr>
            <a:r>
              <a:rPr lang="pl-PL" sz="1200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Wzrost uczestnictwa społeczności lokalnych w procesach decyzyjnych.</a:t>
            </a:r>
          </a:p>
          <a:p>
            <a:pPr lvl="0" algn="just">
              <a:spcAft>
                <a:spcPts val="0"/>
              </a:spcAft>
              <a:buFont typeface="+mj-lt"/>
              <a:buAutoNum type="arabicPeriod"/>
            </a:pPr>
            <a:r>
              <a:rPr lang="pl-PL" sz="1200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Poprawę bezpieczeństwa publicznego.</a:t>
            </a:r>
          </a:p>
          <a:p>
            <a:pPr lvl="0" algn="just">
              <a:spcAft>
                <a:spcPts val="0"/>
              </a:spcAft>
              <a:buFont typeface="+mj-lt"/>
              <a:buAutoNum type="arabicPeriod"/>
            </a:pPr>
            <a:r>
              <a:rPr lang="pl-PL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Wzmacnianie powiązań pomiędzy różnej rangi ośrodkami miejskimi województwa, umożliwiających wewnętrzną integrację całego regionu i subregionów oraz wzmacnianie synergii pomiędzy ośrodkami centralnymi a ich bezpośrednim otoczeniem funkcjonalnym.</a:t>
            </a:r>
          </a:p>
          <a:p>
            <a:pPr lvl="0" algn="just">
              <a:spcAft>
                <a:spcPts val="0"/>
              </a:spcAft>
              <a:buFont typeface="+mj-lt"/>
              <a:buAutoNum type="arabicPeriod"/>
            </a:pPr>
            <a:r>
              <a:rPr lang="pl-PL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Unowocześnienie i modernizację infrastruktury transportowej wewnątrz regionu, w tym poprzez koordynację lokalnych i ponadlokalnych układów drogowych</a:t>
            </a:r>
            <a:r>
              <a:rPr lang="pl-PL" sz="1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i poprawę dostępności centrów dla obszarów skrajnych i peryferyjnych.</a:t>
            </a:r>
            <a:endParaRPr lang="pl-PL" sz="12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 algn="just">
              <a:spcAft>
                <a:spcPts val="1000"/>
              </a:spcAft>
              <a:buFont typeface="+mj-lt"/>
              <a:buAutoNum type="arabicPeriod"/>
            </a:pPr>
            <a:r>
              <a:rPr lang="pl-PL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Wzmocnienie roli i poprawę konkurencyjności transportu publicznego, w tym kolejowego. </a:t>
            </a:r>
          </a:p>
          <a:p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264591" y="260648"/>
            <a:ext cx="7989342" cy="400110"/>
          </a:xfrm>
          <a:prstGeom prst="rect">
            <a:avLst/>
          </a:prstGeom>
          <a:noFill/>
          <a:ln w="38100">
            <a:solidFill>
              <a:srgbClr val="636466"/>
            </a:solidFill>
          </a:ln>
        </p:spPr>
        <p:txBody>
          <a:bodyPr wrap="square">
            <a:spAutoFit/>
          </a:bodyPr>
          <a:lstStyle>
            <a:defPPr>
              <a:defRPr lang="pl-PL"/>
            </a:defPPr>
            <a:lvl1pPr marL="180975" algn="just">
              <a:spcAft>
                <a:spcPts val="600"/>
              </a:spcAft>
              <a:buSzPct val="100000"/>
              <a:defRPr sz="2400" b="1">
                <a:solidFill>
                  <a:srgbClr val="636466"/>
                </a:solidFill>
                <a:latin typeface="+mj-lt"/>
              </a:defRPr>
            </a:lvl1pPr>
          </a:lstStyle>
          <a:p>
            <a:pPr algn="l"/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Wyzwania związane z poprawą spójności regionu obejmują</a:t>
            </a:r>
          </a:p>
        </p:txBody>
      </p:sp>
    </p:spTree>
    <p:extLst>
      <p:ext uri="{BB962C8B-B14F-4D97-AF65-F5344CB8AC3E}">
        <p14:creationId xmlns:p14="http://schemas.microsoft.com/office/powerpoint/2010/main" val="289164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428141" y="1124744"/>
            <a:ext cx="8291264" cy="4929411"/>
          </a:xfrm>
        </p:spPr>
        <p:txBody>
          <a:bodyPr/>
          <a:lstStyle/>
          <a:p>
            <a:pPr lvl="0" algn="just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pl-PL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Efektywne wykorzystanie i rozwój oferty inwestycyjnej regionu. </a:t>
            </a:r>
          </a:p>
          <a:p>
            <a:pPr lvl="0" algn="just">
              <a:spcAft>
                <a:spcPts val="0"/>
              </a:spcAft>
              <a:buFont typeface="+mj-lt"/>
              <a:buAutoNum type="arabicPeriod"/>
            </a:pPr>
            <a:r>
              <a:rPr lang="pl-PL" sz="1200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Podnoszenie atrakcyjności inwestycyjnej województwa, szczególnie w zakresie przepustowości infrastruktury ICT, dostępu do kapitału ludzkiego, relacji biznesu z nauką i sferą B+R.</a:t>
            </a:r>
          </a:p>
          <a:p>
            <a:pPr lvl="0" algn="just">
              <a:spcAft>
                <a:spcPts val="0"/>
              </a:spcAft>
              <a:buFont typeface="+mj-lt"/>
              <a:buAutoNum type="arabicPeriod"/>
            </a:pPr>
            <a:r>
              <a:rPr lang="pl-PL" sz="1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Rozwój działalności badawczo-rozwojowej i komercjalizacji ich produktów.</a:t>
            </a:r>
            <a:endParaRPr lang="pl-PL" sz="12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 algn="just">
              <a:spcAft>
                <a:spcPts val="0"/>
              </a:spcAft>
              <a:buFont typeface="+mj-lt"/>
              <a:buAutoNum type="arabicPeriod"/>
            </a:pPr>
            <a:r>
              <a:rPr lang="pl-PL" sz="1200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Zwiększenie poziomu zaawansowania technologicznego i innowacyjności przedsiębiorstw.</a:t>
            </a:r>
            <a:endParaRPr lang="pl-PL" sz="1200" dirty="0">
              <a:solidFill>
                <a:srgbClr val="FF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 algn="just">
              <a:spcAft>
                <a:spcPts val="0"/>
              </a:spcAft>
              <a:buFont typeface="+mj-lt"/>
              <a:buAutoNum type="arabicPeriod"/>
            </a:pPr>
            <a:r>
              <a:rPr lang="pl-PL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Otwieranie gospodarki regionu na współpracę w otoczeniu globalnym, w tym poprzez wsparcie rozwoju firm w zakresie udziału w międzynarodowych sieciach powiązań gospodarczych.</a:t>
            </a:r>
          </a:p>
          <a:p>
            <a:pPr lvl="0" algn="just">
              <a:spcAft>
                <a:spcPts val="0"/>
              </a:spcAft>
              <a:buFont typeface="+mj-lt"/>
              <a:buAutoNum type="arabicPeriod"/>
            </a:pPr>
            <a:r>
              <a:rPr lang="pl-PL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Rozwój przedsiębiorstw opartych o specyficzne potencjały województwa, w tym technologie kreowane w regionie i produkty lokalne.</a:t>
            </a:r>
          </a:p>
          <a:p>
            <a:pPr lvl="0" algn="just">
              <a:spcAft>
                <a:spcPts val="0"/>
              </a:spcAft>
              <a:buFont typeface="+mj-lt"/>
              <a:buAutoNum type="arabicPeriod"/>
            </a:pPr>
            <a:r>
              <a:rPr lang="pl-PL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Wsparcie przeobrażeń regionalnych gałęzi przemysłu oraz ich stała modernizacja w kierunku podwyższania wydajności, budowania sieci kooperacji, wykorzystywania rozwiązań innowacyjnych i kreatywnych oraz wdrażania technologii ograniczających ich wpływ na środowisko.</a:t>
            </a:r>
          </a:p>
          <a:p>
            <a:pPr lvl="0" algn="just">
              <a:spcAft>
                <a:spcPts val="0"/>
              </a:spcAft>
              <a:buFont typeface="+mj-lt"/>
              <a:buAutoNum type="arabicPeriod"/>
            </a:pPr>
            <a:r>
              <a:rPr lang="pl-PL" sz="1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Unowocześnienie sektora energetycznego i dywersyfikacja źródeł wytwarzania energii elektrycznej.</a:t>
            </a:r>
            <a:endParaRPr lang="pl-PL" sz="12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 algn="just">
              <a:spcAft>
                <a:spcPts val="0"/>
              </a:spcAft>
              <a:buFont typeface="+mj-lt"/>
              <a:buAutoNum type="arabicPeriod"/>
            </a:pPr>
            <a:r>
              <a:rPr lang="pl-PL" sz="1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Rozwój nowych specjalizacji gospodarczych, w szczególności związanych z inteligentnymi specjalizacjami regionu i rozwój przemysłów kreatywnych w regionie.</a:t>
            </a:r>
            <a:endParaRPr lang="pl-PL" sz="12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 algn="just">
              <a:spcAft>
                <a:spcPts val="0"/>
              </a:spcAft>
              <a:buFont typeface="+mj-lt"/>
              <a:buAutoNum type="arabicPeriod"/>
            </a:pPr>
            <a:r>
              <a:rPr lang="pl-PL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Wzrost atrakcyjności miejsc pracy i jakości życia przyciągające do regionu nowych mieszkańców oraz </a:t>
            </a:r>
            <a:r>
              <a:rPr lang="pl-PL" sz="1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tworzenie warunków sprzyjających powrotom młodych osób z emigracji</a:t>
            </a:r>
            <a:r>
              <a:rPr lang="pl-PL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</a:p>
          <a:p>
            <a:pPr lvl="0" algn="just">
              <a:spcAft>
                <a:spcPts val="0"/>
              </a:spcAft>
              <a:buFont typeface="+mj-lt"/>
              <a:buAutoNum type="arabicPeriod"/>
            </a:pPr>
            <a:r>
              <a:rPr lang="pl-PL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Podnoszenie dostępności i skuteczności kształcenia dla dorosłych.</a:t>
            </a:r>
          </a:p>
          <a:p>
            <a:pPr lvl="0" algn="just">
              <a:spcAft>
                <a:spcPts val="0"/>
              </a:spcAft>
              <a:buFont typeface="+mj-lt"/>
              <a:buAutoNum type="arabicPeriod"/>
            </a:pPr>
            <a:r>
              <a:rPr lang="pl-PL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Wzrost siły województwa śląskiego do przyciągania nowych mieszkańców wypełniających luki w grupie wiekowej przedprodukcyjnej i produkcyjnej.</a:t>
            </a:r>
          </a:p>
          <a:p>
            <a:pPr lvl="0" algn="just">
              <a:spcAft>
                <a:spcPts val="0"/>
              </a:spcAft>
              <a:buFont typeface="+mj-lt"/>
              <a:buAutoNum type="arabicPeriod"/>
            </a:pPr>
            <a:r>
              <a:rPr lang="pl-PL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Rozwój infrastruktury kultury wysokiej i turystyki opartej na walorach środowiskowych i dziedzictwie kulturowym regionu.</a:t>
            </a:r>
          </a:p>
          <a:p>
            <a:pPr lvl="0" algn="just">
              <a:spcAft>
                <a:spcPts val="0"/>
              </a:spcAft>
              <a:buFont typeface="+mj-lt"/>
              <a:buAutoNum type="arabicPeriod"/>
            </a:pPr>
            <a:r>
              <a:rPr lang="pl-PL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Zapewnienie sprawnych powiązań transportowych z innymi regionami w przestrzeni Polski i Europy oraz unowocześnienie infrastruktury komunikacyjnej regionu i utrzymanie pozycji jednego z głównych węzłów komunikacyjnych kraju.</a:t>
            </a:r>
          </a:p>
          <a:p>
            <a:pPr lvl="0" algn="just">
              <a:spcAft>
                <a:spcPts val="1000"/>
              </a:spcAft>
              <a:buFont typeface="+mj-lt"/>
              <a:buAutoNum type="arabicPeriod"/>
            </a:pPr>
            <a:r>
              <a:rPr lang="pl-PL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Rozwój funkcji metropolitalnych i aglomeracyjnych.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255066" y="125839"/>
            <a:ext cx="8709422" cy="769441"/>
          </a:xfrm>
          <a:prstGeom prst="rect">
            <a:avLst/>
          </a:prstGeom>
          <a:noFill/>
          <a:ln w="38100">
            <a:solidFill>
              <a:srgbClr val="636466"/>
            </a:solidFill>
          </a:ln>
        </p:spPr>
        <p:txBody>
          <a:bodyPr wrap="square">
            <a:spAutoFit/>
          </a:bodyPr>
          <a:lstStyle>
            <a:defPPr>
              <a:defRPr lang="pl-PL"/>
            </a:defPPr>
            <a:lvl1pPr marL="180975" algn="just">
              <a:spcAft>
                <a:spcPts val="600"/>
              </a:spcAft>
              <a:buSzPct val="100000"/>
              <a:defRPr sz="2400" b="1">
                <a:solidFill>
                  <a:srgbClr val="636466"/>
                </a:solidFill>
                <a:latin typeface="+mj-lt"/>
              </a:defRPr>
            </a:lvl1pPr>
          </a:lstStyle>
          <a:p>
            <a:pPr algn="l"/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Wyzwania związane z poprawą 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konkurencyjności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regionu obejmują</a:t>
            </a:r>
          </a:p>
        </p:txBody>
      </p:sp>
    </p:spTree>
    <p:extLst>
      <p:ext uri="{BB962C8B-B14F-4D97-AF65-F5344CB8AC3E}">
        <p14:creationId xmlns:p14="http://schemas.microsoft.com/office/powerpoint/2010/main" val="214935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467544" y="1268760"/>
            <a:ext cx="8229600" cy="4669979"/>
          </a:xfrm>
        </p:spPr>
        <p:txBody>
          <a:bodyPr/>
          <a:lstStyle/>
          <a:p>
            <a:pPr lvl="0" algn="just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pl-PL" sz="1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Poprawę jakości i zapewnienie dostępu do infrastruktury komunalnej i infrastruktury ochrony środowiska.</a:t>
            </a:r>
            <a:endParaRPr lang="pl-PL" sz="12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 algn="just">
              <a:spcAft>
                <a:spcPts val="0"/>
              </a:spcAft>
              <a:buFont typeface="+mj-lt"/>
              <a:buAutoNum type="arabicPeriod"/>
            </a:pPr>
            <a:r>
              <a:rPr lang="pl-PL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Zapewnienie efektywnej gospodarki odpadami.</a:t>
            </a:r>
          </a:p>
          <a:p>
            <a:pPr lvl="0" algn="just">
              <a:spcAft>
                <a:spcPts val="0"/>
              </a:spcAft>
              <a:buFont typeface="+mj-lt"/>
              <a:buAutoNum type="arabicPeriod"/>
            </a:pPr>
            <a:r>
              <a:rPr lang="pl-PL" sz="1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Właściwe gospodarowanie zasobami wodnymi.</a:t>
            </a:r>
            <a:endParaRPr lang="pl-PL" sz="12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 algn="just">
              <a:spcAft>
                <a:spcPts val="0"/>
              </a:spcAft>
              <a:buFont typeface="+mj-lt"/>
              <a:buAutoNum type="arabicPeriod"/>
            </a:pPr>
            <a:r>
              <a:rPr lang="pl-PL" sz="1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Kontynuację działań związanych z gospodarką dorzecza Górnej Wisły i Odry.</a:t>
            </a:r>
            <a:endParaRPr lang="pl-PL" sz="12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 algn="just">
              <a:spcAft>
                <a:spcPts val="0"/>
              </a:spcAft>
              <a:buFont typeface="+mj-lt"/>
              <a:buAutoNum type="arabicPeriod"/>
            </a:pPr>
            <a:r>
              <a:rPr lang="pl-PL" sz="1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Zmniejszenie uciążliwości związanych z hałasem pochodzącym z przemysłu i komunikacji.</a:t>
            </a:r>
            <a:endParaRPr lang="pl-PL" sz="12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 algn="just">
              <a:spcAft>
                <a:spcPts val="0"/>
              </a:spcAft>
              <a:buFont typeface="+mj-lt"/>
              <a:buAutoNum type="arabicPeriod"/>
            </a:pPr>
            <a:r>
              <a:rPr lang="pl-PL" sz="1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Redukcję emisji pyłowych i gazowych zanieczyszczeń powietrza.</a:t>
            </a:r>
            <a:endParaRPr lang="pl-PL" sz="12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 algn="just">
              <a:spcAft>
                <a:spcPts val="0"/>
              </a:spcAft>
              <a:buFont typeface="+mj-lt"/>
              <a:buAutoNum type="arabicPeriod"/>
            </a:pPr>
            <a:r>
              <a:rPr lang="pl-PL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Ograniczanie negatywnego oddziaływania energetyki na środowisko i zwiększenie poziomu lokalnego wykorzystywania odnawialnych źródeł energii.</a:t>
            </a:r>
          </a:p>
          <a:p>
            <a:pPr lvl="0" algn="just">
              <a:spcAft>
                <a:spcPts val="0"/>
              </a:spcAft>
              <a:buFont typeface="+mj-lt"/>
              <a:buAutoNum type="arabicPeriod"/>
            </a:pPr>
            <a:r>
              <a:rPr lang="pl-PL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Rozwijanie infrastruktury i technologii ograniczającej negatywne oddziaływanie gospodarki na środowisko.</a:t>
            </a:r>
          </a:p>
          <a:p>
            <a:pPr lvl="0" algn="just">
              <a:spcAft>
                <a:spcPts val="0"/>
              </a:spcAft>
              <a:buFont typeface="+mj-lt"/>
              <a:buAutoNum type="arabicPeriod"/>
            </a:pPr>
            <a:r>
              <a:rPr lang="pl-PL" sz="1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Rozwój i upowszechnienie zastosowania technologii energooszczędnych w regionie.</a:t>
            </a:r>
            <a:endParaRPr lang="pl-PL" sz="12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 algn="just">
              <a:spcAft>
                <a:spcPts val="0"/>
              </a:spcAft>
              <a:buFont typeface="+mj-lt"/>
              <a:buAutoNum type="arabicPeriod"/>
            </a:pPr>
            <a:r>
              <a:rPr lang="pl-PL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Rozwój funkcji gospodarczych w otoczeniu rolnictwa.</a:t>
            </a:r>
          </a:p>
          <a:p>
            <a:pPr lvl="0" algn="just">
              <a:spcAft>
                <a:spcPts val="0"/>
              </a:spcAft>
              <a:buFont typeface="+mj-lt"/>
              <a:buAutoNum type="arabicPeriod"/>
            </a:pPr>
            <a:r>
              <a:rPr lang="pl-PL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Efektywne zarządzanie przestrzenią dla zmniejszenia presji na środowisko.</a:t>
            </a:r>
          </a:p>
          <a:p>
            <a:pPr lvl="0" algn="just">
              <a:spcAft>
                <a:spcPts val="0"/>
              </a:spcAft>
              <a:buFont typeface="+mj-lt"/>
              <a:buAutoNum type="arabicPeriod"/>
            </a:pPr>
            <a:r>
              <a:rPr lang="pl-PL" sz="1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Zahamowanie procesu </a:t>
            </a:r>
            <a:r>
              <a:rPr lang="pl-PL" sz="12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suburbanizacji</a:t>
            </a:r>
            <a:r>
              <a:rPr lang="pl-PL" sz="1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w regionie.</a:t>
            </a:r>
            <a:endParaRPr lang="pl-PL" sz="12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 algn="just">
              <a:spcAft>
                <a:spcPts val="0"/>
              </a:spcAft>
              <a:buFont typeface="+mj-lt"/>
              <a:buAutoNum type="arabicPeriod"/>
            </a:pPr>
            <a:r>
              <a:rPr lang="pl-PL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Społeczną rewitalizację miast.</a:t>
            </a:r>
          </a:p>
          <a:p>
            <a:pPr lvl="0" algn="just">
              <a:spcAft>
                <a:spcPts val="0"/>
              </a:spcAft>
              <a:buFont typeface="+mj-lt"/>
              <a:buAutoNum type="arabicPeriod"/>
            </a:pPr>
            <a:r>
              <a:rPr lang="pl-PL" sz="1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Minimalizację skutków zjawisk naturalnych, w tym </a:t>
            </a:r>
            <a:r>
              <a:rPr lang="pl-PL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poprawę bezpieczeństwa powodziowego.</a:t>
            </a:r>
          </a:p>
          <a:p>
            <a:pPr lvl="0" algn="just">
              <a:spcAft>
                <a:spcPts val="0"/>
              </a:spcAft>
              <a:buFont typeface="+mj-lt"/>
              <a:buAutoNum type="arabicPeriod"/>
            </a:pPr>
            <a:r>
              <a:rPr lang="pl-PL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Rewitalizację obszarów poprzemysłowych i zdegradowanych.</a:t>
            </a:r>
          </a:p>
          <a:p>
            <a:pPr lvl="0" algn="just">
              <a:spcAft>
                <a:spcPts val="0"/>
              </a:spcAft>
              <a:buFont typeface="+mj-lt"/>
              <a:buAutoNum type="arabicPeriod"/>
            </a:pPr>
            <a:r>
              <a:rPr lang="pl-PL" sz="1200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Poprawę jakości przestrzeni miejskich, w tym centrów miast i dzielnic mieszkaniowych.</a:t>
            </a:r>
          </a:p>
          <a:p>
            <a:pPr lvl="0" algn="just">
              <a:spcAft>
                <a:spcPts val="0"/>
              </a:spcAft>
              <a:buFont typeface="+mj-lt"/>
              <a:buAutoNum type="arabicPeriod"/>
            </a:pPr>
            <a:r>
              <a:rPr lang="pl-PL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Przeciwdziałanie przestrzennej i społeczno-gospodarczej degradacji obszarów zurbanizowanych.</a:t>
            </a:r>
          </a:p>
          <a:p>
            <a:pPr lvl="0" algn="just">
              <a:spcAft>
                <a:spcPts val="0"/>
              </a:spcAft>
              <a:buFont typeface="+mj-lt"/>
              <a:buAutoNum type="arabicPeriod"/>
            </a:pPr>
            <a:r>
              <a:rPr lang="pl-PL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Wzmacnianie pozycji miast jako głównych centrów rozwoju cywilizacyjnego i postępu ekonomicznego.</a:t>
            </a:r>
          </a:p>
          <a:p>
            <a:pPr lvl="0" algn="just">
              <a:spcAft>
                <a:spcPts val="0"/>
              </a:spcAft>
              <a:buFont typeface="+mj-lt"/>
              <a:buAutoNum type="arabicPeriod"/>
            </a:pPr>
            <a:r>
              <a:rPr lang="pl-PL" sz="1200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Podnoszenie atrakcyjności mieszkaniowej ośrodków miejskich, w tym poprawa planowania przestrzennego i rozwój infrastruktury.</a:t>
            </a:r>
          </a:p>
          <a:p>
            <a:pPr lvl="0" algn="just">
              <a:spcAft>
                <a:spcPts val="1000"/>
              </a:spcAft>
              <a:buFont typeface="+mj-lt"/>
              <a:buAutoNum type="arabicPeriod"/>
            </a:pPr>
            <a:r>
              <a:rPr lang="pl-PL" sz="1200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Wzmocnienie ośrodków organizujących rozwój na szczeblu lokalnym oraz wielofunkcyjnych ośrodków wiejskich, w tym poprzez poprawę jakości przestrzeni.</a:t>
            </a:r>
          </a:p>
          <a:p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255066" y="125839"/>
            <a:ext cx="8421390" cy="769441"/>
          </a:xfrm>
          <a:prstGeom prst="rect">
            <a:avLst/>
          </a:prstGeom>
          <a:noFill/>
          <a:ln w="38100">
            <a:solidFill>
              <a:srgbClr val="636466"/>
            </a:solidFill>
          </a:ln>
        </p:spPr>
        <p:txBody>
          <a:bodyPr wrap="square">
            <a:spAutoFit/>
          </a:bodyPr>
          <a:lstStyle>
            <a:defPPr>
              <a:defRPr lang="pl-PL"/>
            </a:defPPr>
            <a:lvl1pPr marL="180975" algn="just">
              <a:spcAft>
                <a:spcPts val="600"/>
              </a:spcAft>
              <a:buSzPct val="100000"/>
              <a:defRPr sz="2400" b="1">
                <a:solidFill>
                  <a:srgbClr val="636466"/>
                </a:solidFill>
                <a:latin typeface="+mj-lt"/>
              </a:defRPr>
            </a:lvl1pPr>
          </a:lstStyle>
          <a:p>
            <a:pPr algn="l"/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Wyzwania związane z 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równoważeniem procesów rozwoju regionu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obejmują</a:t>
            </a:r>
          </a:p>
        </p:txBody>
      </p:sp>
    </p:spTree>
    <p:extLst>
      <p:ext uri="{BB962C8B-B14F-4D97-AF65-F5344CB8AC3E}">
        <p14:creationId xmlns:p14="http://schemas.microsoft.com/office/powerpoint/2010/main" val="90911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525066" y="1556792"/>
            <a:ext cx="8219256" cy="4785395"/>
          </a:xfrm>
        </p:spPr>
        <p:txBody>
          <a:bodyPr/>
          <a:lstStyle/>
          <a:p>
            <a:pPr lvl="0" algn="just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pl-PL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Zwiększanie aktywności władz regionalnych i lokalnych w działaniach mających na celu pozyskanie kapitału (w tym zagranicznego) lokującego swoją działalność na terenie wojewódz</a:t>
            </a:r>
            <a:r>
              <a:rPr lang="pl-PL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twa śląskiego.</a:t>
            </a:r>
          </a:p>
          <a:p>
            <a:pPr lvl="0" algn="just">
              <a:spcAft>
                <a:spcPts val="0"/>
              </a:spcAft>
              <a:buFont typeface="+mj-lt"/>
              <a:buAutoNum type="arabicPeriod"/>
            </a:pPr>
            <a:r>
              <a:rPr lang="pl-PL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Poprawę jakości zarządzania rozwojem regionu, w tym intensywna współpraca władz regionalnych i lokalnych na rzecz wykreowania obszaru metropolitalnego o dynamicznie rozwijających się sektorach inteligentnej specjalizacji.</a:t>
            </a:r>
          </a:p>
          <a:p>
            <a:pPr lvl="0" algn="just">
              <a:spcAft>
                <a:spcPts val="0"/>
              </a:spcAft>
              <a:buFont typeface="+mj-lt"/>
              <a:buAutoNum type="arabicPeriod"/>
            </a:pPr>
            <a:r>
              <a:rPr lang="pl-PL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Rozwijanie współpracy międzynarodowej województwa śląskiego, a w szczególności transgranicznej, mającej bezpośredni wpływ na jakość życia mieszkańców obszarów przygranicznych regionu.</a:t>
            </a:r>
            <a:endParaRPr lang="pl-PL" sz="12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 algn="just">
              <a:spcAft>
                <a:spcPts val="0"/>
              </a:spcAft>
              <a:buFont typeface="+mj-lt"/>
              <a:buAutoNum type="arabicPeriod"/>
            </a:pPr>
            <a:r>
              <a:rPr lang="pl-PL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Tworzenie partnerstw międzysektorowych, międzyregionalnych i lokalnych.</a:t>
            </a:r>
            <a:endParaRPr lang="pl-PL" sz="12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 algn="just">
              <a:spcAft>
                <a:spcPts val="0"/>
              </a:spcAft>
              <a:buFont typeface="+mj-lt"/>
              <a:buAutoNum type="arabicPeriod"/>
            </a:pPr>
            <a:r>
              <a:rPr lang="pl-PL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Prowadzenie polityki rozwoju w oparciu o obszary funkcjonalne województwa.</a:t>
            </a:r>
            <a:endParaRPr lang="pl-PL" sz="12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 algn="just">
              <a:spcAft>
                <a:spcPts val="0"/>
              </a:spcAft>
              <a:buFont typeface="+mj-lt"/>
              <a:buAutoNum type="arabicPeriod"/>
            </a:pPr>
            <a:r>
              <a:rPr lang="pl-PL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Promowanie współpracy samorządów lokalnych na rzecz podejmowania inicjatyw o charakterze ponadlokalnym.</a:t>
            </a:r>
            <a:endParaRPr lang="pl-PL" sz="12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 algn="just">
              <a:spcAft>
                <a:spcPts val="0"/>
              </a:spcAft>
              <a:buFont typeface="+mj-lt"/>
              <a:buAutoNum type="arabicPeriod"/>
            </a:pPr>
            <a:r>
              <a:rPr lang="pl-PL" sz="1200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Zmianę wewnętrznego i zewnętrznego wizerunku województwa śląskiego poprzez wspólne kreowanie przez władze regionalne i lokalne ofert inwestycyjnych, kulturalnych, turystycznych mających na celu przyciąganie i zatrzymywanie mieszkańców i inwestorów.</a:t>
            </a:r>
            <a:endParaRPr lang="pl-PL" sz="1200" dirty="0">
              <a:solidFill>
                <a:srgbClr val="FF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 algn="just">
              <a:spcAft>
                <a:spcPts val="0"/>
              </a:spcAft>
              <a:buFont typeface="+mj-lt"/>
              <a:buAutoNum type="arabicPeriod"/>
            </a:pPr>
            <a:r>
              <a:rPr lang="pl-PL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Koordynację lokalnych i ponadlokalnych układów drogowych.</a:t>
            </a:r>
            <a:endParaRPr lang="pl-PL" sz="12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 algn="just">
              <a:spcAft>
                <a:spcPts val="0"/>
              </a:spcAft>
              <a:buFont typeface="+mj-lt"/>
              <a:buAutoNum type="arabicPeriod"/>
            </a:pPr>
            <a:r>
              <a:rPr lang="pl-PL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Intensyfikację współpracy pomiędzy jednostkami naukowo-badawczymi i akademickimi regionu w celu łączenia ich komplementarnych potencjałów.</a:t>
            </a:r>
            <a:endParaRPr lang="pl-PL" sz="12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 algn="just">
              <a:spcAft>
                <a:spcPts val="0"/>
              </a:spcAft>
              <a:buFont typeface="+mj-lt"/>
              <a:buAutoNum type="arabicPeriod"/>
            </a:pPr>
            <a:r>
              <a:rPr lang="pl-PL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Kształtowanie doraźnych lub trwałych form współpracy podmiotów w regionie, w tym rozwój klastrów i sieci.</a:t>
            </a:r>
            <a:endParaRPr lang="pl-PL" sz="12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 algn="just">
              <a:spcAft>
                <a:spcPts val="0"/>
              </a:spcAft>
              <a:buFont typeface="+mj-lt"/>
              <a:buAutoNum type="arabicPeriod"/>
            </a:pPr>
            <a:r>
              <a:rPr lang="pl-PL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Rozwijanie współpracy transgranicznej wykorzystującej położenie województwa.</a:t>
            </a:r>
            <a:endParaRPr lang="pl-PL" sz="12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 algn="just">
              <a:spcAft>
                <a:spcPts val="1000"/>
              </a:spcAft>
              <a:buFont typeface="+mj-lt"/>
              <a:buAutoNum type="arabicPeriod"/>
            </a:pPr>
            <a:r>
              <a:rPr lang="pl-PL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Wykorzystywanie przez firmy regionu potencjału innych sektorów i możliwości zawiązywania współpracy międzysektorowej z nauką</a:t>
            </a:r>
            <a:r>
              <a:rPr lang="pl-PL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edukacją, kulturą, sektorem społecznym i samorządowym.</a:t>
            </a:r>
          </a:p>
          <a:p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255066" y="332656"/>
            <a:ext cx="7773318" cy="769441"/>
          </a:xfrm>
          <a:prstGeom prst="rect">
            <a:avLst/>
          </a:prstGeom>
          <a:noFill/>
          <a:ln w="38100">
            <a:solidFill>
              <a:srgbClr val="636466"/>
            </a:solidFill>
          </a:ln>
        </p:spPr>
        <p:txBody>
          <a:bodyPr wrap="square">
            <a:spAutoFit/>
          </a:bodyPr>
          <a:lstStyle>
            <a:defPPr>
              <a:defRPr lang="pl-PL"/>
            </a:defPPr>
            <a:lvl1pPr marL="180975" algn="just">
              <a:spcAft>
                <a:spcPts val="600"/>
              </a:spcAft>
              <a:buSzPct val="100000"/>
              <a:defRPr sz="2400" b="1">
                <a:solidFill>
                  <a:srgbClr val="636466"/>
                </a:solidFill>
                <a:latin typeface="+mj-lt"/>
              </a:defRPr>
            </a:lvl1pPr>
          </a:lstStyle>
          <a:p>
            <a:pPr algn="l"/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Wyzwania związane z 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synergią celów w regionie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obejmują</a:t>
            </a:r>
          </a:p>
        </p:txBody>
      </p:sp>
    </p:spTree>
    <p:extLst>
      <p:ext uri="{BB962C8B-B14F-4D97-AF65-F5344CB8AC3E}">
        <p14:creationId xmlns:p14="http://schemas.microsoft.com/office/powerpoint/2010/main" val="423292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50824" y="541338"/>
            <a:ext cx="7345512" cy="461665"/>
          </a:xfrm>
          <a:prstGeom prst="rect">
            <a:avLst/>
          </a:prstGeom>
          <a:noFill/>
          <a:ln w="38100">
            <a:solidFill>
              <a:srgbClr val="636466"/>
            </a:solidFill>
          </a:ln>
        </p:spPr>
        <p:txBody>
          <a:bodyPr wrap="square">
            <a:spAutoFit/>
          </a:bodyPr>
          <a:lstStyle/>
          <a:p>
            <a:pPr marL="180975" algn="just">
              <a:spcAft>
                <a:spcPts val="600"/>
              </a:spcAft>
              <a:buSzPct val="100000"/>
            </a:pPr>
            <a:r>
              <a:rPr lang="pl-PL" sz="2400" b="1" dirty="0" smtClean="0">
                <a:solidFill>
                  <a:srgbClr val="6364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Kryteria strategiczne – zalecenia eksperckie</a:t>
            </a:r>
            <a:endParaRPr lang="pl-PL" sz="2400" b="1" dirty="0">
              <a:solidFill>
                <a:srgbClr val="6364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827584" y="1340768"/>
            <a:ext cx="7632848" cy="4464496"/>
          </a:xfrm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Wnioski z badania </a:t>
            </a:r>
            <a:r>
              <a:rPr lang="pl-PL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ewaluacyjnego pt. „</a:t>
            </a:r>
            <a:r>
              <a:rPr lang="pl-PL" sz="20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Realizacja celów i priorytetów Strategii Lizbońskiej oraz Strategii Europa 2020 w ramach Regionalnego Programu Operacyjnego Województwa Śląskiego na lata 2007-2013</a:t>
            </a:r>
            <a:r>
              <a:rPr lang="pl-PL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”  (Wykonawca: EGO – Evaluation for </a:t>
            </a:r>
            <a:r>
              <a:rPr lang="pl-PL" sz="20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Government</a:t>
            </a:r>
            <a:r>
              <a:rPr lang="pl-PL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Organization S.C</a:t>
            </a:r>
            <a:r>
              <a:rPr lang="pl-PL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.), wskazują na następującą rekomendację: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pl-PL" sz="2000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sz="2000" i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zakładała </a:t>
            </a:r>
            <a:r>
              <a:rPr lang="pl-PL" sz="2000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wydzielenie z obecnej puli kryteriów punktowych tzw. kryteriów strategicznych, dotyczących m.in. wpływu projektu na rozwój województwa, </a:t>
            </a:r>
            <a:r>
              <a:rPr lang="pl-PL" sz="2000" i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wdrożenie SRW i EU2020</a:t>
            </a:r>
            <a:r>
              <a:rPr lang="pl-PL" sz="2000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komplementarności z innymi projektami i interwencjami. Kryteria te, w odróżnieniu od pozostałych kryteriów punktowych, powinny być oceniane nie przez ekspertów dziedzinowych, ale pracowników urzędu marszałkowskiego odpowiedzialnych za politykę rozwoju województwa</a:t>
            </a:r>
            <a:r>
              <a:rPr lang="pl-PL" sz="1800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100239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50824" y="541338"/>
            <a:ext cx="7345512" cy="461665"/>
          </a:xfrm>
          <a:prstGeom prst="rect">
            <a:avLst/>
          </a:prstGeom>
          <a:noFill/>
          <a:ln w="38100">
            <a:solidFill>
              <a:srgbClr val="636466"/>
            </a:solidFill>
          </a:ln>
        </p:spPr>
        <p:txBody>
          <a:bodyPr wrap="square">
            <a:spAutoFit/>
          </a:bodyPr>
          <a:lstStyle/>
          <a:p>
            <a:pPr marL="180975" algn="just">
              <a:spcAft>
                <a:spcPts val="600"/>
              </a:spcAft>
              <a:buSzPct val="100000"/>
            </a:pPr>
            <a:r>
              <a:rPr lang="pl-PL" sz="2400" b="1" dirty="0" smtClean="0">
                <a:solidFill>
                  <a:srgbClr val="6364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Kryteria strategiczne – treść</a:t>
            </a:r>
            <a:endParaRPr lang="pl-PL" sz="2400" b="1" dirty="0">
              <a:solidFill>
                <a:srgbClr val="6364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467544" y="1124744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Poziom/stopień realizacji zapisów </a:t>
            </a:r>
            <a:r>
              <a:rPr lang="pl-PL" dirty="0" smtClean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strategii </a:t>
            </a:r>
            <a:r>
              <a:rPr lang="pl-PL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ponadregionalnych, w tym w szczególności Strategii Rozwoju Polski Południowej do roku 2020</a:t>
            </a:r>
          </a:p>
        </p:txBody>
      </p:sp>
      <p:sp>
        <p:nvSpPr>
          <p:cNvPr id="3" name="Prostokąt 2"/>
          <p:cNvSpPr/>
          <p:nvPr/>
        </p:nvSpPr>
        <p:spPr>
          <a:xfrm>
            <a:off x="467544" y="1841411"/>
            <a:ext cx="8424936" cy="4882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 ramach kryterium oceniany będzie stopień realizacji przez projekt ustaleń strategii ponadregionalnej.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Ocenie podlegać będzie: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/>
              <a:buChar char=""/>
            </a:pPr>
            <a:r>
              <a:rPr lang="pl-PL" sz="14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stopień realizacji priorytetów/celów/kierunków </a:t>
            </a:r>
            <a:r>
              <a:rPr lang="pl-PL" sz="1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wskazanych w dokumencie,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/>
              <a:buChar char=""/>
            </a:pPr>
            <a:r>
              <a:rPr lang="pl-PL" sz="14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poziom osiągania założonych efektów</a:t>
            </a:r>
            <a:r>
              <a:rPr lang="pl-PL" sz="1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w tym wskaźników jeżeli takie zostały wskazane w dokumencie,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/>
              <a:buChar char=""/>
            </a:pPr>
            <a:r>
              <a:rPr lang="pl-PL" sz="14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kompleksowość projektu</a:t>
            </a:r>
            <a:r>
              <a:rPr lang="pl-PL" sz="1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przejawiająca się w ilości realizowanych celów/kierunków, możliwości generowania efektów synergicznych,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/>
              <a:buChar char=""/>
            </a:pPr>
            <a:r>
              <a:rPr lang="pl-PL" sz="14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</a:t>
            </a:r>
            <a:r>
              <a:rPr lang="pl-PL" sz="14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onadregionalność</a:t>
            </a:r>
            <a:r>
              <a:rPr lang="pl-PL" sz="1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  <a:endParaRPr lang="pl-PL" sz="1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l-PL" sz="1400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Zakłada </a:t>
            </a:r>
            <a:r>
              <a:rPr lang="pl-PL" sz="1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się, że projekt ma ponadregionalny charakter, jeśli spełnia choć jedno z poniższych kryteriów:</a:t>
            </a:r>
          </a:p>
          <a:p>
            <a:pPr marL="355600" indent="-3556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sz="1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projekt </a:t>
            </a:r>
            <a:r>
              <a:rPr lang="pl-PL" sz="1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jest realizowany w partnerstwie z podmiotem z przynajmniej jednego innego województwa objętego strategią </a:t>
            </a:r>
            <a:r>
              <a:rPr lang="pl-PL" sz="1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ponadregionalną;  lub </a:t>
            </a:r>
            <a:endParaRPr lang="pl-PL" sz="1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55600" indent="-3556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sz="1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projekt </a:t>
            </a:r>
            <a:r>
              <a:rPr lang="pl-PL" sz="1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realizowany jest na terenie więcej niż jednego województwa objętego strategią </a:t>
            </a:r>
            <a:r>
              <a:rPr lang="pl-PL" sz="1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ponadregionalną;  lub </a:t>
            </a:r>
            <a:endParaRPr lang="pl-PL" sz="1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55600" indent="-3556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sz="1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projekt </a:t>
            </a:r>
            <a:r>
              <a:rPr lang="pl-PL" sz="1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jest komplementarny z projektami z innego województwa objętego strategią ponadregionalną (cechuje go różnorodność powiązań z innymi projektami i działaniami lub wykorzystuje efekty realizacji innego projektu</a:t>
            </a:r>
            <a:r>
              <a:rPr lang="pl-PL" sz="1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); lub </a:t>
            </a:r>
            <a:endParaRPr lang="pl-PL" sz="1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55600" indent="-3556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sz="1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projekt </a:t>
            </a:r>
            <a:r>
              <a:rPr lang="pl-PL" sz="1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ma oddziaływanie ponadregionalne, tj. odbiorcami pomocy/grupą docelową są mieszkańcy więcej niż jednego województwa objętego strategią ponadregionalną.</a:t>
            </a:r>
            <a:endParaRPr lang="pl-PL" sz="14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6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45"/>
          <p:cNvSpPr txBox="1">
            <a:spLocks/>
          </p:cNvSpPr>
          <p:nvPr/>
        </p:nvSpPr>
        <p:spPr>
          <a:xfrm>
            <a:off x="611564" y="1268760"/>
            <a:ext cx="7848868" cy="3312368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2925" indent="-542925" algn="just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q"/>
            </a:pPr>
            <a:r>
              <a:rPr lang="pl-PL" sz="2000" dirty="0" smtClean="0"/>
              <a:t>P</a:t>
            </a:r>
            <a:r>
              <a:rPr lang="pl-PL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ierwsza ze strategii ponadregionalnych, która powstała dzięki inicjatywie oddolnej regionów</a:t>
            </a:r>
          </a:p>
          <a:p>
            <a:pPr marL="542925" indent="-542925" algn="just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q"/>
            </a:pPr>
            <a:endParaRPr lang="pl-PL" sz="20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42925" indent="-542925" algn="just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q"/>
            </a:pPr>
            <a:r>
              <a:rPr lang="pl-PL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Poprzedzona przyjęciem uchwały przez Sejmik Województwa Śląskiego i deklaracji przez Sejmik Województwa Małopolskiego o współpracy między województwem małopolskim i śląskim, a także poprzedzona podpisaniem Porozumienia w sprawie podjęcia prac nad Strategią</a:t>
            </a: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pl-PL" sz="2000" b="1" dirty="0" smtClean="0">
              <a:solidFill>
                <a:schemeClr val="dk1"/>
              </a:solidFill>
              <a:sym typeface="Calibri"/>
            </a:endParaRPr>
          </a:p>
          <a:p>
            <a:pPr marL="542925" indent="-542925" algn="just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q"/>
            </a:pPr>
            <a:r>
              <a:rPr lang="pl-PL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Przyjęcie Strategii dla Rozwoju Polski Południowej w obszarze województwa małopolskiego i śląskiego przez Sejmiki Województw – </a:t>
            </a:r>
            <a:r>
              <a:rPr lang="pl-PL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kwietnia 2013 r.</a:t>
            </a: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pl-PL" sz="20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pl-PL"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pl-PL" sz="20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611564" y="4869160"/>
            <a:ext cx="7992889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pl-PL" sz="2400" b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Strategia Rozwoju Polski Południowej do roku 2020 przyjęta przez Radę Ministrów w dniu 8 stycznia 2014 r.  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257673" y="548680"/>
            <a:ext cx="7345512" cy="400110"/>
          </a:xfrm>
          <a:prstGeom prst="rect">
            <a:avLst/>
          </a:prstGeom>
          <a:noFill/>
          <a:ln w="38100">
            <a:solidFill>
              <a:srgbClr val="636466"/>
            </a:solidFill>
          </a:ln>
        </p:spPr>
        <p:txBody>
          <a:bodyPr wrap="square">
            <a:spAutoFit/>
          </a:bodyPr>
          <a:lstStyle/>
          <a:p>
            <a:pPr marL="180975" algn="just">
              <a:spcAft>
                <a:spcPts val="600"/>
              </a:spcAft>
              <a:buSzPct val="100000"/>
            </a:pPr>
            <a:r>
              <a:rPr lang="pl-PL" sz="2000" b="1" dirty="0" smtClean="0">
                <a:solidFill>
                  <a:srgbClr val="6364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Strategia Rozwoju Polski Południowej do roku 2020</a:t>
            </a:r>
            <a:endParaRPr lang="pl-PL" sz="2000" b="1" dirty="0">
              <a:solidFill>
                <a:srgbClr val="6364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94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8" y="188640"/>
            <a:ext cx="8998383" cy="6408712"/>
          </a:xfrm>
        </p:spPr>
      </p:pic>
    </p:spTree>
    <p:extLst>
      <p:ext uri="{BB962C8B-B14F-4D97-AF65-F5344CB8AC3E}">
        <p14:creationId xmlns:p14="http://schemas.microsoft.com/office/powerpoint/2010/main" val="55724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86"/>
          <p:cNvSpPr/>
          <p:nvPr/>
        </p:nvSpPr>
        <p:spPr>
          <a:xfrm>
            <a:off x="4726103" y="1892193"/>
            <a:ext cx="2759499" cy="72524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81270"/>
                </a:lnTo>
                <a:lnTo>
                  <a:pt x="120000" y="81270"/>
                </a:lnTo>
                <a:lnTo>
                  <a:pt x="120000" y="120000"/>
                </a:lnTo>
              </a:path>
            </a:pathLst>
          </a:custGeom>
          <a:ln w="28575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sp>
      <p:sp>
        <p:nvSpPr>
          <p:cNvPr id="6" name="Shape 287"/>
          <p:cNvSpPr/>
          <p:nvPr/>
        </p:nvSpPr>
        <p:spPr>
          <a:xfrm>
            <a:off x="3821066" y="1818247"/>
            <a:ext cx="636261" cy="81059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9779" y="0"/>
                </a:moveTo>
                <a:lnTo>
                  <a:pt x="99779" y="81270"/>
                </a:lnTo>
                <a:lnTo>
                  <a:pt x="60000" y="81270"/>
                </a:lnTo>
                <a:lnTo>
                  <a:pt x="60000" y="120000"/>
                </a:lnTo>
              </a:path>
            </a:pathLst>
          </a:custGeom>
          <a:ln w="28575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sp>
      <p:sp>
        <p:nvSpPr>
          <p:cNvPr id="7" name="Shape 288"/>
          <p:cNvSpPr/>
          <p:nvPr/>
        </p:nvSpPr>
        <p:spPr>
          <a:xfrm>
            <a:off x="1059074" y="1853342"/>
            <a:ext cx="2820123" cy="72524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120000" y="81270"/>
                </a:lnTo>
                <a:lnTo>
                  <a:pt x="0" y="81270"/>
                </a:lnTo>
                <a:lnTo>
                  <a:pt x="0" y="120000"/>
                </a:lnTo>
              </a:path>
            </a:pathLst>
          </a:custGeom>
          <a:ln w="28575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sp>
      <p:sp>
        <p:nvSpPr>
          <p:cNvPr id="10" name="Shape 291"/>
          <p:cNvSpPr txBox="1"/>
          <p:nvPr/>
        </p:nvSpPr>
        <p:spPr>
          <a:xfrm>
            <a:off x="1059076" y="1145114"/>
            <a:ext cx="6910373" cy="74707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92D050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l-PL" sz="24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Polska Południowa nowoczesnym i atrakcyjnym regionem Europy</a:t>
            </a:r>
          </a:p>
        </p:txBody>
      </p:sp>
      <p:sp>
        <p:nvSpPr>
          <p:cNvPr id="12" name="Shape 293"/>
          <p:cNvSpPr/>
          <p:nvPr/>
        </p:nvSpPr>
        <p:spPr>
          <a:xfrm>
            <a:off x="526229" y="2617434"/>
            <a:ext cx="2409381" cy="1604428"/>
          </a:xfrm>
          <a:prstGeom prst="roundRect">
            <a:avLst>
              <a:gd name="adj" fmla="val 10000"/>
            </a:avLst>
          </a:prstGeom>
          <a:solidFill>
            <a:srgbClr val="FFC000">
              <a:alpha val="89803"/>
            </a:srgbClr>
          </a:solidFill>
          <a:ln w="12700" cap="flat" cmpd="sng">
            <a:solidFill>
              <a:srgbClr val="FFC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294"/>
          <p:cNvSpPr txBox="1"/>
          <p:nvPr/>
        </p:nvSpPr>
        <p:spPr>
          <a:xfrm>
            <a:off x="462823" y="2280328"/>
            <a:ext cx="2536190" cy="2228792"/>
          </a:xfrm>
          <a:prstGeom prst="rect">
            <a:avLst/>
          </a:prstGeom>
          <a:noFill/>
          <a:ln>
            <a:noFill/>
          </a:ln>
        </p:spPr>
        <p:txBody>
          <a:bodyPr lIns="53325" tIns="53325" rIns="53325" bIns="533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l-PL" sz="14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Europol górnośląsko-krakowski obszarem koncentracji innowacji i kreatywności, wyznaczającym trendy rozwojowe i wpisującym się w sieć najdynamiczniej rozwijających się metropolii europejskich</a:t>
            </a:r>
          </a:p>
        </p:txBody>
      </p:sp>
      <p:sp>
        <p:nvSpPr>
          <p:cNvPr id="15" name="Shape 296"/>
          <p:cNvSpPr/>
          <p:nvPr/>
        </p:nvSpPr>
        <p:spPr>
          <a:xfrm>
            <a:off x="3316041" y="2617434"/>
            <a:ext cx="2282572" cy="1604428"/>
          </a:xfrm>
          <a:prstGeom prst="roundRect">
            <a:avLst>
              <a:gd name="adj" fmla="val 10000"/>
            </a:avLst>
          </a:prstGeom>
          <a:solidFill>
            <a:srgbClr val="5B9BD5">
              <a:alpha val="89803"/>
            </a:srgbClr>
          </a:solidFill>
          <a:ln w="12700" cap="flat" cmpd="sng">
            <a:solidFill>
              <a:srgbClr val="5B9BD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297"/>
          <p:cNvSpPr txBox="1"/>
          <p:nvPr/>
        </p:nvSpPr>
        <p:spPr>
          <a:xfrm>
            <a:off x="3358496" y="2664434"/>
            <a:ext cx="2197669" cy="1510445"/>
          </a:xfrm>
          <a:prstGeom prst="rect">
            <a:avLst/>
          </a:prstGeom>
          <a:noFill/>
          <a:ln>
            <a:noFill/>
          </a:ln>
        </p:spPr>
        <p:txBody>
          <a:bodyPr lIns="53325" tIns="53325" rIns="53325" bIns="533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l-PL" sz="14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Polska Południowa przestrzenią partnerskiej współpracy na rzecz efektywnego wykorzystywania możliwości rozwojowych</a:t>
            </a:r>
          </a:p>
        </p:txBody>
      </p:sp>
      <p:sp>
        <p:nvSpPr>
          <p:cNvPr id="18" name="Shape 299"/>
          <p:cNvSpPr/>
          <p:nvPr/>
        </p:nvSpPr>
        <p:spPr>
          <a:xfrm>
            <a:off x="6105852" y="2617434"/>
            <a:ext cx="2282572" cy="1604428"/>
          </a:xfrm>
          <a:prstGeom prst="roundRect">
            <a:avLst>
              <a:gd name="adj" fmla="val 10000"/>
            </a:avLst>
          </a:prstGeom>
          <a:solidFill>
            <a:srgbClr val="C00000">
              <a:alpha val="89803"/>
            </a:srgbClr>
          </a:solidFill>
          <a:ln w="1270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300"/>
          <p:cNvSpPr txBox="1"/>
          <p:nvPr/>
        </p:nvSpPr>
        <p:spPr>
          <a:xfrm>
            <a:off x="6148307" y="2691285"/>
            <a:ext cx="2197669" cy="1510445"/>
          </a:xfrm>
          <a:prstGeom prst="rect">
            <a:avLst/>
          </a:prstGeom>
          <a:noFill/>
          <a:ln>
            <a:noFill/>
          </a:ln>
        </p:spPr>
        <p:txBody>
          <a:bodyPr lIns="53325" tIns="53325" rIns="53325" bIns="533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l-PL" sz="14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Polska Południowa miejscem przyciągającym ludzi, podmioty i inicjatywy wzmacniające potencjały makroregionu</a:t>
            </a:r>
          </a:p>
        </p:txBody>
      </p:sp>
      <p:pic>
        <p:nvPicPr>
          <p:cNvPr id="20" name="Shape 3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6486" y="4570817"/>
            <a:ext cx="2081705" cy="1641351"/>
          </a:xfrm>
          <a:prstGeom prst="rect">
            <a:avLst/>
          </a:prstGeom>
          <a:solidFill>
            <a:srgbClr val="C0504D"/>
          </a:solidFill>
          <a:ln>
            <a:noFill/>
          </a:ln>
        </p:spPr>
      </p:pic>
      <p:pic>
        <p:nvPicPr>
          <p:cNvPr id="21" name="Shape 3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58237" y="4761193"/>
            <a:ext cx="2258804" cy="1487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Shape 30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44212" y="4807038"/>
            <a:ext cx="1930825" cy="152698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pole tekstowe 16"/>
          <p:cNvSpPr txBox="1"/>
          <p:nvPr/>
        </p:nvSpPr>
        <p:spPr>
          <a:xfrm>
            <a:off x="250824" y="541338"/>
            <a:ext cx="7345512" cy="461665"/>
          </a:xfrm>
          <a:prstGeom prst="rect">
            <a:avLst/>
          </a:prstGeom>
          <a:noFill/>
          <a:ln w="38100">
            <a:solidFill>
              <a:srgbClr val="636466"/>
            </a:solidFill>
          </a:ln>
        </p:spPr>
        <p:txBody>
          <a:bodyPr wrap="square">
            <a:spAutoFit/>
          </a:bodyPr>
          <a:lstStyle/>
          <a:p>
            <a:pPr marL="180975" algn="just">
              <a:spcAft>
                <a:spcPts val="600"/>
              </a:spcAft>
              <a:buSzPct val="100000"/>
            </a:pPr>
            <a:r>
              <a:rPr lang="pl-PL" sz="2400" b="1" dirty="0" smtClean="0">
                <a:solidFill>
                  <a:srgbClr val="636466"/>
                </a:solidFill>
                <a:latin typeface="+mj-lt"/>
              </a:rPr>
              <a:t>Cele Strategii Rozwoju Polski Południowej</a:t>
            </a:r>
            <a:endParaRPr lang="pl-PL" sz="2400" b="1" dirty="0">
              <a:solidFill>
                <a:srgbClr val="63646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969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hape 326"/>
          <p:cNvGrpSpPr/>
          <p:nvPr/>
        </p:nvGrpSpPr>
        <p:grpSpPr>
          <a:xfrm>
            <a:off x="1433448" y="1556793"/>
            <a:ext cx="6047248" cy="3743975"/>
            <a:chOff x="918558" y="0"/>
            <a:chExt cx="6047248" cy="3743975"/>
          </a:xfrm>
          <a:solidFill>
            <a:srgbClr val="FFC000"/>
          </a:solidFill>
        </p:grpSpPr>
        <p:sp>
          <p:nvSpPr>
            <p:cNvPr id="5" name="Shape 327"/>
            <p:cNvSpPr/>
            <p:nvPr/>
          </p:nvSpPr>
          <p:spPr>
            <a:xfrm>
              <a:off x="936095" y="0"/>
              <a:ext cx="2879641" cy="1727784"/>
            </a:xfrm>
            <a:prstGeom prst="rect">
              <a:avLst/>
            </a:pr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" name="Shape 328"/>
            <p:cNvSpPr txBox="1"/>
            <p:nvPr/>
          </p:nvSpPr>
          <p:spPr>
            <a:xfrm>
              <a:off x="936095" y="0"/>
              <a:ext cx="2879641" cy="1727784"/>
            </a:xfrm>
            <a:prstGeom prst="rect">
              <a:avLst/>
            </a:prstGeom>
            <a:grpFill/>
            <a:ln>
              <a:noFill/>
            </a:ln>
          </p:spPr>
          <p:txBody>
            <a:bodyPr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pl-PL" sz="16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1.1.</a:t>
              </a:r>
              <a:r>
                <a:rPr lang="pl-PL" sz="1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pl-PL" sz="1600" b="1" i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Wykorzystanie potencjałów uczelni oraz jednostek badawczo-rozwojowych na rzecz wykreowania silnego </a:t>
              </a:r>
              <a:br>
                <a:rPr lang="pl-PL" sz="1600" b="1" i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pl-PL" sz="1600" b="1" i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 rozpoznawalnego centrum naukowego</a:t>
              </a:r>
            </a:p>
          </p:txBody>
        </p:sp>
        <p:sp>
          <p:nvSpPr>
            <p:cNvPr id="7" name="Shape 329"/>
            <p:cNvSpPr/>
            <p:nvPr/>
          </p:nvSpPr>
          <p:spPr>
            <a:xfrm>
              <a:off x="4086166" y="440"/>
              <a:ext cx="2879641" cy="1727784"/>
            </a:xfrm>
            <a:prstGeom prst="rect">
              <a:avLst/>
            </a:pr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330"/>
            <p:cNvSpPr txBox="1"/>
            <p:nvPr/>
          </p:nvSpPr>
          <p:spPr>
            <a:xfrm>
              <a:off x="4086166" y="440"/>
              <a:ext cx="2879641" cy="1727784"/>
            </a:xfrm>
            <a:prstGeom prst="rect">
              <a:avLst/>
            </a:prstGeom>
            <a:grpFill/>
            <a:ln>
              <a:noFill/>
            </a:ln>
          </p:spPr>
          <p:txBody>
            <a:bodyPr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pl-PL" sz="16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1.2. Wykreowanie </a:t>
              </a:r>
              <a:br>
                <a:rPr lang="pl-PL" sz="16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pl-PL" sz="16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 wspieranie inteligentnych specjalizacji regionalnych gospodarek w oparciu </a:t>
              </a:r>
              <a:br>
                <a:rPr lang="pl-PL" sz="16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pl-PL" sz="16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 potencjał obydwu aglomeracji miejskich</a:t>
              </a:r>
            </a:p>
          </p:txBody>
        </p:sp>
        <p:sp>
          <p:nvSpPr>
            <p:cNvPr id="9" name="Shape 331"/>
            <p:cNvSpPr/>
            <p:nvPr/>
          </p:nvSpPr>
          <p:spPr>
            <a:xfrm>
              <a:off x="918558" y="2016190"/>
              <a:ext cx="2879641" cy="1727784"/>
            </a:xfrm>
            <a:prstGeom prst="rect">
              <a:avLst/>
            </a:prstGeom>
            <a:grpFill/>
            <a:ln w="1270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332"/>
            <p:cNvSpPr txBox="1"/>
            <p:nvPr/>
          </p:nvSpPr>
          <p:spPr>
            <a:xfrm>
              <a:off x="918558" y="2016190"/>
              <a:ext cx="2879641" cy="1727784"/>
            </a:xfrm>
            <a:prstGeom prst="rect">
              <a:avLst/>
            </a:prstGeom>
            <a:grpFill/>
            <a:ln>
              <a:noFill/>
            </a:ln>
          </p:spPr>
          <p:txBody>
            <a:bodyPr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pl-PL" sz="1600" b="1" i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1.3. Tworzenie dynamicznego ośrodka kultury rozpoznawalnego wśród metropolii europejskich</a:t>
              </a:r>
            </a:p>
          </p:txBody>
        </p:sp>
        <p:sp>
          <p:nvSpPr>
            <p:cNvPr id="11" name="Shape 333"/>
            <p:cNvSpPr/>
            <p:nvPr/>
          </p:nvSpPr>
          <p:spPr>
            <a:xfrm>
              <a:off x="4086166" y="2016190"/>
              <a:ext cx="2879641" cy="1727784"/>
            </a:xfrm>
            <a:prstGeom prst="rect">
              <a:avLst/>
            </a:prstGeom>
            <a:grpFill/>
            <a:ln w="1270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334"/>
            <p:cNvSpPr txBox="1"/>
            <p:nvPr/>
          </p:nvSpPr>
          <p:spPr>
            <a:xfrm>
              <a:off x="4086166" y="2016190"/>
              <a:ext cx="2879641" cy="1727784"/>
            </a:xfrm>
            <a:prstGeom prst="rect">
              <a:avLst/>
            </a:prstGeom>
            <a:grpFill/>
            <a:ln>
              <a:noFill/>
            </a:ln>
          </p:spPr>
          <p:txBody>
            <a:bodyPr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pl-PL" sz="1600" b="1" i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1.4. Tworzenie struktur pozwalających na efektywny transfer zasobów </a:t>
              </a:r>
            </a:p>
          </p:txBody>
        </p:sp>
      </p:grpSp>
      <p:sp>
        <p:nvSpPr>
          <p:cNvPr id="13" name="pole tekstowe 12"/>
          <p:cNvSpPr txBox="1"/>
          <p:nvPr/>
        </p:nvSpPr>
        <p:spPr>
          <a:xfrm>
            <a:off x="250824" y="541338"/>
            <a:ext cx="7345512" cy="461665"/>
          </a:xfrm>
          <a:prstGeom prst="rect">
            <a:avLst/>
          </a:prstGeom>
          <a:noFill/>
          <a:ln w="38100">
            <a:solidFill>
              <a:srgbClr val="636466"/>
            </a:solidFill>
          </a:ln>
        </p:spPr>
        <p:txBody>
          <a:bodyPr wrap="square">
            <a:spAutoFit/>
          </a:bodyPr>
          <a:lstStyle/>
          <a:p>
            <a:pPr marL="180975" algn="just">
              <a:spcAft>
                <a:spcPts val="600"/>
              </a:spcAft>
              <a:buSzPct val="100000"/>
            </a:pPr>
            <a:r>
              <a:rPr lang="pl-PL" sz="2400" b="1" dirty="0" smtClean="0">
                <a:solidFill>
                  <a:srgbClr val="636466"/>
                </a:solidFill>
                <a:latin typeface="+mj-lt"/>
              </a:rPr>
              <a:t>Cel 1 – Kierunki interwencji</a:t>
            </a:r>
            <a:endParaRPr lang="pl-PL" sz="2400" b="1" dirty="0">
              <a:solidFill>
                <a:srgbClr val="63646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9028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358"/>
          <p:cNvGrpSpPr/>
          <p:nvPr/>
        </p:nvGrpSpPr>
        <p:grpSpPr>
          <a:xfrm>
            <a:off x="1453067" y="1631439"/>
            <a:ext cx="6159427" cy="3812978"/>
            <a:chOff x="16630" y="1721"/>
            <a:chExt cx="6159427" cy="3812978"/>
          </a:xfrm>
          <a:solidFill>
            <a:srgbClr val="5B9BD5"/>
          </a:solidFill>
        </p:grpSpPr>
        <p:sp>
          <p:nvSpPr>
            <p:cNvPr id="6" name="Shape 359"/>
            <p:cNvSpPr/>
            <p:nvPr/>
          </p:nvSpPr>
          <p:spPr>
            <a:xfrm>
              <a:off x="16630" y="1721"/>
              <a:ext cx="2933059" cy="1759835"/>
            </a:xfrm>
            <a:prstGeom prst="rect">
              <a:avLst/>
            </a:prstGeom>
            <a:grpFill/>
            <a:ln w="1270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" name="Shape 360"/>
            <p:cNvSpPr txBox="1"/>
            <p:nvPr/>
          </p:nvSpPr>
          <p:spPr>
            <a:xfrm>
              <a:off x="16630" y="1721"/>
              <a:ext cx="2933059" cy="1759835"/>
            </a:xfrm>
            <a:prstGeom prst="rect">
              <a:avLst/>
            </a:prstGeom>
            <a:grpFill/>
            <a:ln>
              <a:noFill/>
            </a:ln>
          </p:spPr>
          <p:txBody>
            <a:bodyPr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r>
                <a:rPr lang="pl-PL" sz="1600" b="1" i="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2.1. Współpraca podmiotów nakierowana na rozwijanie kapitału ludzkiego makroregionu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8" name="Shape 361"/>
            <p:cNvSpPr/>
            <p:nvPr/>
          </p:nvSpPr>
          <p:spPr>
            <a:xfrm>
              <a:off x="3242997" y="1721"/>
              <a:ext cx="2933059" cy="1759835"/>
            </a:xfrm>
            <a:prstGeom prst="rect">
              <a:avLst/>
            </a:prstGeom>
            <a:grpFill/>
            <a:ln w="1270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362"/>
            <p:cNvSpPr txBox="1"/>
            <p:nvPr/>
          </p:nvSpPr>
          <p:spPr>
            <a:xfrm>
              <a:off x="3242997" y="1721"/>
              <a:ext cx="2933059" cy="1759835"/>
            </a:xfrm>
            <a:prstGeom prst="rect">
              <a:avLst/>
            </a:prstGeom>
            <a:grpFill/>
            <a:ln>
              <a:noFill/>
            </a:ln>
          </p:spPr>
          <p:txBody>
            <a:bodyPr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r>
                <a:rPr lang="pl-PL" sz="1600" b="1" i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2.2. Wspólne tworzenie sieciowych produktów łączących podmioty i obszary makroregionu.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0" name="Shape 363"/>
            <p:cNvSpPr/>
            <p:nvPr/>
          </p:nvSpPr>
          <p:spPr>
            <a:xfrm>
              <a:off x="16630" y="2054865"/>
              <a:ext cx="2933059" cy="1759835"/>
            </a:xfrm>
            <a:prstGeom prst="rect">
              <a:avLst/>
            </a:prstGeom>
            <a:grpFill/>
            <a:ln w="1270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364"/>
            <p:cNvSpPr txBox="1"/>
            <p:nvPr/>
          </p:nvSpPr>
          <p:spPr>
            <a:xfrm>
              <a:off x="16630" y="2054865"/>
              <a:ext cx="2933059" cy="1759835"/>
            </a:xfrm>
            <a:prstGeom prst="rect">
              <a:avLst/>
            </a:prstGeom>
            <a:grpFill/>
            <a:ln>
              <a:noFill/>
            </a:ln>
          </p:spPr>
          <p:txBody>
            <a:bodyPr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r>
                <a:rPr lang="pl-PL" sz="1600" b="1" i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2.3. Infrastrukturalne integrowanie przestrzeni województw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 b="1" i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2" name="Shape 365"/>
            <p:cNvSpPr/>
            <p:nvPr/>
          </p:nvSpPr>
          <p:spPr>
            <a:xfrm>
              <a:off x="3242997" y="2054865"/>
              <a:ext cx="2933059" cy="1759835"/>
            </a:xfrm>
            <a:prstGeom prst="rect">
              <a:avLst/>
            </a:prstGeom>
            <a:grpFill/>
            <a:ln w="1270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366"/>
            <p:cNvSpPr txBox="1"/>
            <p:nvPr/>
          </p:nvSpPr>
          <p:spPr>
            <a:xfrm>
              <a:off x="3242997" y="2054865"/>
              <a:ext cx="2933059" cy="1759835"/>
            </a:xfrm>
            <a:prstGeom prst="rect">
              <a:avLst/>
            </a:prstGeom>
            <a:grpFill/>
            <a:ln>
              <a:noFill/>
            </a:ln>
          </p:spPr>
          <p:txBody>
            <a:bodyPr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pl-PL" sz="1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2.4.</a:t>
              </a:r>
              <a:r>
                <a:rPr lang="pl-PL" sz="1600" b="1" i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Rozwijanie współpracy w zakresie ochrony środowiska </a:t>
              </a:r>
              <a:br>
                <a:rPr lang="pl-PL" sz="1600" b="1" i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pl-PL" sz="1600" b="1" i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 zabezpieczenia przed sytuacjami kryzysowymi</a:t>
              </a:r>
            </a:p>
          </p:txBody>
        </p:sp>
      </p:grpSp>
      <p:sp>
        <p:nvSpPr>
          <p:cNvPr id="14" name="pole tekstowe 13"/>
          <p:cNvSpPr txBox="1"/>
          <p:nvPr/>
        </p:nvSpPr>
        <p:spPr>
          <a:xfrm>
            <a:off x="250824" y="541338"/>
            <a:ext cx="7345512" cy="461665"/>
          </a:xfrm>
          <a:prstGeom prst="rect">
            <a:avLst/>
          </a:prstGeom>
          <a:noFill/>
          <a:ln w="38100">
            <a:solidFill>
              <a:srgbClr val="636466"/>
            </a:solidFill>
          </a:ln>
        </p:spPr>
        <p:txBody>
          <a:bodyPr wrap="square">
            <a:spAutoFit/>
          </a:bodyPr>
          <a:lstStyle/>
          <a:p>
            <a:pPr marL="180975" algn="just">
              <a:spcAft>
                <a:spcPts val="600"/>
              </a:spcAft>
              <a:buSzPct val="100000"/>
            </a:pPr>
            <a:r>
              <a:rPr lang="pl-PL" sz="2400" b="1" dirty="0" smtClean="0">
                <a:solidFill>
                  <a:srgbClr val="636466"/>
                </a:solidFill>
                <a:latin typeface="+mj-lt"/>
              </a:rPr>
              <a:t>Cel 2 – Kierunki interwencji</a:t>
            </a:r>
            <a:endParaRPr lang="pl-PL" sz="2400" b="1" dirty="0">
              <a:solidFill>
                <a:srgbClr val="63646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5374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hape 385"/>
          <p:cNvGrpSpPr/>
          <p:nvPr/>
        </p:nvGrpSpPr>
        <p:grpSpPr>
          <a:xfrm>
            <a:off x="1559835" y="1645551"/>
            <a:ext cx="5930237" cy="3671101"/>
            <a:chOff x="527268" y="652"/>
            <a:chExt cx="5930237" cy="3671101"/>
          </a:xfrm>
          <a:solidFill>
            <a:srgbClr val="C00000"/>
          </a:solidFill>
        </p:grpSpPr>
        <p:sp>
          <p:nvSpPr>
            <p:cNvPr id="5" name="Shape 386"/>
            <p:cNvSpPr/>
            <p:nvPr/>
          </p:nvSpPr>
          <p:spPr>
            <a:xfrm>
              <a:off x="527268" y="653"/>
              <a:ext cx="2823922" cy="1694353"/>
            </a:xfrm>
            <a:prstGeom prst="rect">
              <a:avLst/>
            </a:prstGeom>
            <a:grpFill/>
            <a:ln w="1270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" name="Shape 387"/>
            <p:cNvSpPr txBox="1"/>
            <p:nvPr/>
          </p:nvSpPr>
          <p:spPr>
            <a:xfrm>
              <a:off x="533801" y="652"/>
              <a:ext cx="2823922" cy="1694353"/>
            </a:xfrm>
            <a:prstGeom prst="rect">
              <a:avLst/>
            </a:prstGeom>
            <a:grpFill/>
            <a:ln>
              <a:noFill/>
            </a:ln>
          </p:spPr>
          <p:txBody>
            <a:bodyPr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r>
                <a:rPr lang="pl-PL" sz="1400" b="1" i="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3.1. Tworzenie pakietowych produktów turystycznych wykorzystujących potencjał obydwu województw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Shape 388"/>
            <p:cNvSpPr/>
            <p:nvPr/>
          </p:nvSpPr>
          <p:spPr>
            <a:xfrm>
              <a:off x="3633583" y="653"/>
              <a:ext cx="2823922" cy="1694353"/>
            </a:xfrm>
            <a:prstGeom prst="rect">
              <a:avLst/>
            </a:prstGeom>
            <a:grpFill/>
            <a:ln w="1270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389"/>
            <p:cNvSpPr txBox="1"/>
            <p:nvPr/>
          </p:nvSpPr>
          <p:spPr>
            <a:xfrm>
              <a:off x="3633583" y="653"/>
              <a:ext cx="2823922" cy="1694353"/>
            </a:xfrm>
            <a:prstGeom prst="rect">
              <a:avLst/>
            </a:prstGeom>
            <a:grpFill/>
            <a:ln>
              <a:noFill/>
            </a:ln>
          </p:spPr>
          <p:txBody>
            <a:bodyPr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r>
                <a:rPr lang="pl-PL" sz="1600" b="1" i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3.2. Przyciąganie </a:t>
              </a:r>
              <a:br>
                <a:rPr lang="pl-PL" sz="1600" b="1" i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pl-PL" sz="1600" b="1" i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 organizacja wydarzeń o znaczeniu krajowym </a:t>
              </a:r>
              <a:br>
                <a:rPr lang="pl-PL" sz="1600" b="1" i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pl-PL" sz="1600" b="1" i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 międzynarodowym</a:t>
              </a:r>
            </a:p>
            <a:p>
              <a:pPr marL="0" marR="0" lvl="0" indent="0" algn="ctr" rtl="0">
                <a:spcBef>
                  <a:spcPts val="0"/>
                </a:spcBef>
                <a:buNone/>
              </a:pPr>
              <a:endParaRPr sz="500" i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9" name="Shape 390"/>
            <p:cNvSpPr/>
            <p:nvPr/>
          </p:nvSpPr>
          <p:spPr>
            <a:xfrm>
              <a:off x="527268" y="1977400"/>
              <a:ext cx="2823922" cy="1694353"/>
            </a:xfrm>
            <a:prstGeom prst="rect">
              <a:avLst/>
            </a:prstGeom>
            <a:grpFill/>
            <a:ln w="1270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391"/>
            <p:cNvSpPr txBox="1"/>
            <p:nvPr/>
          </p:nvSpPr>
          <p:spPr>
            <a:xfrm>
              <a:off x="527268" y="1977400"/>
              <a:ext cx="2823922" cy="1694353"/>
            </a:xfrm>
            <a:prstGeom prst="rect">
              <a:avLst/>
            </a:prstGeom>
            <a:grpFill/>
            <a:ln>
              <a:noFill/>
            </a:ln>
          </p:spPr>
          <p:txBody>
            <a:bodyPr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r>
                <a:rPr lang="pl-PL" sz="1600" b="1" i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3.3. Kreowanie oferty inwestycyjnej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1" name="Shape 392"/>
            <p:cNvSpPr/>
            <p:nvPr/>
          </p:nvSpPr>
          <p:spPr>
            <a:xfrm>
              <a:off x="3633583" y="1977400"/>
              <a:ext cx="2823922" cy="1694353"/>
            </a:xfrm>
            <a:prstGeom prst="rect">
              <a:avLst/>
            </a:prstGeom>
            <a:grpFill/>
            <a:ln w="1270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393"/>
            <p:cNvSpPr txBox="1"/>
            <p:nvPr/>
          </p:nvSpPr>
          <p:spPr>
            <a:xfrm>
              <a:off x="3633583" y="1977400"/>
              <a:ext cx="2823922" cy="1694353"/>
            </a:xfrm>
            <a:prstGeom prst="rect">
              <a:avLst/>
            </a:prstGeom>
            <a:grpFill/>
            <a:ln>
              <a:noFill/>
            </a:ln>
          </p:spPr>
          <p:txBody>
            <a:bodyPr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pl-PL" sz="1600" b="1" i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3.4. Lobbing na rzecz makroregionu</a:t>
              </a:r>
            </a:p>
          </p:txBody>
        </p:sp>
      </p:grpSp>
      <p:sp>
        <p:nvSpPr>
          <p:cNvPr id="13" name="pole tekstowe 12"/>
          <p:cNvSpPr txBox="1"/>
          <p:nvPr/>
        </p:nvSpPr>
        <p:spPr>
          <a:xfrm>
            <a:off x="250824" y="541338"/>
            <a:ext cx="7345512" cy="461665"/>
          </a:xfrm>
          <a:prstGeom prst="rect">
            <a:avLst/>
          </a:prstGeom>
          <a:noFill/>
          <a:ln w="38100">
            <a:solidFill>
              <a:srgbClr val="636466"/>
            </a:solidFill>
          </a:ln>
        </p:spPr>
        <p:txBody>
          <a:bodyPr wrap="square">
            <a:spAutoFit/>
          </a:bodyPr>
          <a:lstStyle/>
          <a:p>
            <a:pPr marL="180975" algn="just">
              <a:spcAft>
                <a:spcPts val="600"/>
              </a:spcAft>
              <a:buSzPct val="100000"/>
            </a:pPr>
            <a:r>
              <a:rPr lang="pl-PL" sz="2400" b="1" dirty="0" smtClean="0">
                <a:solidFill>
                  <a:srgbClr val="636466"/>
                </a:solidFill>
                <a:latin typeface="+mj-lt"/>
              </a:rPr>
              <a:t>Cel 3 – Kierunki interwencji</a:t>
            </a:r>
            <a:endParaRPr lang="pl-PL" sz="2400" b="1" dirty="0">
              <a:solidFill>
                <a:srgbClr val="63646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6489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Prostokąt 6"/>
          <p:cNvSpPr>
            <a:spLocks noChangeArrowheads="1"/>
          </p:cNvSpPr>
          <p:nvPr/>
        </p:nvSpPr>
        <p:spPr bwMode="auto">
          <a:xfrm>
            <a:off x="604390" y="2708919"/>
            <a:ext cx="645363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altLang="pl-PL" sz="2000" dirty="0" smtClean="0">
                <a:solidFill>
                  <a:srgbClr val="636466"/>
                </a:solidFill>
                <a:latin typeface="+mn-lt"/>
              </a:rPr>
              <a:t>Urząd </a:t>
            </a:r>
            <a:r>
              <a:rPr lang="pl-PL" altLang="pl-PL" sz="2000" dirty="0">
                <a:solidFill>
                  <a:srgbClr val="636466"/>
                </a:solidFill>
                <a:latin typeface="+mn-lt"/>
              </a:rPr>
              <a:t>Marszałkowski Województwa Śląskiego</a:t>
            </a:r>
          </a:p>
          <a:p>
            <a:r>
              <a:rPr lang="pl-PL" altLang="pl-PL" sz="2000" dirty="0">
                <a:solidFill>
                  <a:srgbClr val="636466"/>
                </a:solidFill>
                <a:latin typeface="+mn-lt"/>
              </a:rPr>
              <a:t>40-037 Katowice, ul. Ligonia 46</a:t>
            </a:r>
          </a:p>
          <a:p>
            <a:endParaRPr lang="pl-PL" altLang="pl-PL" sz="2000" dirty="0">
              <a:solidFill>
                <a:srgbClr val="636466"/>
              </a:solidFill>
              <a:latin typeface="+mn-lt"/>
            </a:endParaRPr>
          </a:p>
          <a:p>
            <a:r>
              <a:rPr lang="pl-PL" altLang="pl-PL" sz="2000" dirty="0">
                <a:solidFill>
                  <a:srgbClr val="636466"/>
                </a:solidFill>
                <a:latin typeface="+mn-lt"/>
              </a:rPr>
              <a:t>Wydział Rozwoju Regionalnego</a:t>
            </a:r>
          </a:p>
          <a:p>
            <a:r>
              <a:rPr lang="pl-PL" altLang="pl-PL" sz="2000" dirty="0" smtClean="0">
                <a:solidFill>
                  <a:srgbClr val="636466"/>
                </a:solidFill>
                <a:latin typeface="+mn-lt"/>
              </a:rPr>
              <a:t>40-037 </a:t>
            </a:r>
            <a:r>
              <a:rPr lang="pl-PL" altLang="pl-PL" sz="2000" dirty="0">
                <a:solidFill>
                  <a:srgbClr val="636466"/>
                </a:solidFill>
                <a:latin typeface="+mn-lt"/>
              </a:rPr>
              <a:t>Katowice, ul. </a:t>
            </a:r>
            <a:r>
              <a:rPr lang="pl-PL" altLang="pl-PL" sz="2000" dirty="0" smtClean="0">
                <a:solidFill>
                  <a:srgbClr val="636466"/>
                </a:solidFill>
                <a:latin typeface="+mn-lt"/>
              </a:rPr>
              <a:t>Plebiscytowa 36</a:t>
            </a:r>
            <a:endParaRPr lang="pl-PL" altLang="pl-PL" sz="2000" dirty="0">
              <a:solidFill>
                <a:srgbClr val="636466"/>
              </a:solidFill>
              <a:latin typeface="+mn-lt"/>
            </a:endParaRPr>
          </a:p>
          <a:p>
            <a:r>
              <a:rPr lang="pl-PL" altLang="pl-PL" sz="2000" dirty="0" smtClean="0">
                <a:solidFill>
                  <a:srgbClr val="636466"/>
                </a:solidFill>
                <a:latin typeface="+mn-lt"/>
              </a:rPr>
              <a:t>fundusze@slaskie.pl</a:t>
            </a:r>
            <a:endParaRPr lang="pl-PL" altLang="pl-PL" sz="2000" dirty="0" smtClean="0">
              <a:solidFill>
                <a:srgbClr val="636466"/>
              </a:solidFill>
              <a:latin typeface="+mn-lt"/>
              <a:hlinkClick r:id="rId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50824" y="541338"/>
            <a:ext cx="7345512" cy="461665"/>
          </a:xfrm>
          <a:prstGeom prst="rect">
            <a:avLst/>
          </a:prstGeom>
          <a:noFill/>
          <a:ln w="38100">
            <a:solidFill>
              <a:srgbClr val="636466"/>
            </a:solidFill>
          </a:ln>
        </p:spPr>
        <p:txBody>
          <a:bodyPr wrap="square">
            <a:spAutoFit/>
          </a:bodyPr>
          <a:lstStyle/>
          <a:p>
            <a:pPr marL="180975" algn="just">
              <a:spcAft>
                <a:spcPts val="600"/>
              </a:spcAft>
              <a:buSzPct val="100000"/>
            </a:pPr>
            <a:r>
              <a:rPr lang="pl-PL" sz="2400" b="1" dirty="0" smtClean="0">
                <a:solidFill>
                  <a:srgbClr val="6364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Kryteria strategiczne – element systemu oceny</a:t>
            </a:r>
            <a:endParaRPr lang="pl-PL" sz="2400" b="1" dirty="0">
              <a:solidFill>
                <a:srgbClr val="6364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0569580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206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50824" y="541338"/>
            <a:ext cx="7345512" cy="461665"/>
          </a:xfrm>
          <a:prstGeom prst="rect">
            <a:avLst/>
          </a:prstGeom>
          <a:noFill/>
          <a:ln w="38100">
            <a:solidFill>
              <a:srgbClr val="636466"/>
            </a:solidFill>
          </a:ln>
        </p:spPr>
        <p:txBody>
          <a:bodyPr wrap="square">
            <a:spAutoFit/>
          </a:bodyPr>
          <a:lstStyle/>
          <a:p>
            <a:pPr marL="180975" algn="just">
              <a:spcAft>
                <a:spcPts val="600"/>
              </a:spcAft>
              <a:buSzPct val="100000"/>
            </a:pPr>
            <a:r>
              <a:rPr lang="pl-PL" sz="2400" b="1" dirty="0" smtClean="0">
                <a:solidFill>
                  <a:srgbClr val="636466"/>
                </a:solidFill>
                <a:latin typeface="+mj-lt"/>
              </a:rPr>
              <a:t>Sposób obliczania punktów dla projektu</a:t>
            </a:r>
            <a:endParaRPr lang="pl-PL" sz="2400" b="1" dirty="0">
              <a:solidFill>
                <a:srgbClr val="636466"/>
              </a:solidFill>
              <a:latin typeface="+mj-lt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419299" y="1654721"/>
            <a:ext cx="2520280" cy="10801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Ocena merytoryczna (ogólna i specyficzna)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4982319" y="1628800"/>
            <a:ext cx="2520280" cy="10801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Ocena strategiczna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1407864" y="3355082"/>
            <a:ext cx="2520280" cy="10801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Liczba punktów uzyskanych przez projekt * 50%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5008264" y="3307829"/>
            <a:ext cx="2520280" cy="10801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Liczba punktów uzyskanych przez projekt * 50%</a:t>
            </a: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3203848" y="5013176"/>
            <a:ext cx="2736304" cy="10801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Końcowa liczba punktów uzyskanych przez projekt</a:t>
            </a:r>
            <a:endParaRPr lang="pl-PL" dirty="0"/>
          </a:p>
        </p:txBody>
      </p:sp>
      <p:sp>
        <p:nvSpPr>
          <p:cNvPr id="11" name="Strzałka w dół 10"/>
          <p:cNvSpPr/>
          <p:nvPr/>
        </p:nvSpPr>
        <p:spPr>
          <a:xfrm>
            <a:off x="2465523" y="2835796"/>
            <a:ext cx="427832" cy="46555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trzałka w dół 11"/>
          <p:cNvSpPr/>
          <p:nvPr/>
        </p:nvSpPr>
        <p:spPr>
          <a:xfrm>
            <a:off x="6028543" y="2832372"/>
            <a:ext cx="427832" cy="46555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trzałka w dół 12"/>
          <p:cNvSpPr/>
          <p:nvPr/>
        </p:nvSpPr>
        <p:spPr>
          <a:xfrm>
            <a:off x="3495748" y="4493877"/>
            <a:ext cx="427832" cy="46555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trzałka w dół 13"/>
          <p:cNvSpPr/>
          <p:nvPr/>
        </p:nvSpPr>
        <p:spPr>
          <a:xfrm>
            <a:off x="5292080" y="4480469"/>
            <a:ext cx="427832" cy="46555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797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50824" y="541338"/>
            <a:ext cx="7345512" cy="461665"/>
          </a:xfrm>
          <a:prstGeom prst="rect">
            <a:avLst/>
          </a:prstGeom>
          <a:noFill/>
          <a:ln w="38100">
            <a:solidFill>
              <a:srgbClr val="636466"/>
            </a:solidFill>
          </a:ln>
        </p:spPr>
        <p:txBody>
          <a:bodyPr wrap="square">
            <a:spAutoFit/>
          </a:bodyPr>
          <a:lstStyle/>
          <a:p>
            <a:pPr marL="180975" algn="just">
              <a:spcAft>
                <a:spcPts val="600"/>
              </a:spcAft>
              <a:buSzPct val="100000"/>
            </a:pPr>
            <a:r>
              <a:rPr lang="pl-PL" sz="2400" b="1" dirty="0" smtClean="0">
                <a:solidFill>
                  <a:srgbClr val="6364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Kryteria strategiczne – punktacja</a:t>
            </a:r>
            <a:endParaRPr lang="pl-PL" sz="2400" b="1" dirty="0">
              <a:solidFill>
                <a:srgbClr val="6364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72835"/>
              </p:ext>
            </p:extLst>
          </p:nvPr>
        </p:nvGraphicFramePr>
        <p:xfrm>
          <a:off x="683568" y="1484784"/>
          <a:ext cx="7776863" cy="437447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902279"/>
                <a:gridCol w="2437292"/>
                <a:gridCol w="2437292"/>
              </a:tblGrid>
              <a:tr h="2335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Nazwa kryterium</a:t>
                      </a:r>
                      <a:endParaRPr lang="pl-PL" sz="20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2611" marR="22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waga</a:t>
                      </a:r>
                      <a:endParaRPr lang="pl-PL" sz="20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2611" marR="22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liczba punktów</a:t>
                      </a:r>
                      <a:endParaRPr lang="pl-PL" sz="20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2611" marR="22611" marT="0" marB="0"/>
                </a:tc>
              </a:tr>
              <a:tr h="9668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Poziom/stopień realizacji zapisów Strategii Rozwoju Województwa Śląskiego „Śląskie 2020+”</a:t>
                      </a:r>
                      <a:endParaRPr lang="pl-PL" sz="16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2611" marR="226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pl-PL" sz="16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2611" marR="22611" marT="0" marB="0" anchor="ctr" anchorCtr="1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1-4</a:t>
                      </a:r>
                      <a:endParaRPr lang="pl-PL" sz="16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2611" marR="22611" marT="0" marB="0" anchor="ctr" anchorCtr="1"/>
                </a:tc>
              </a:tr>
              <a:tr h="12112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Poziom/stopień realizacji zapisów  regionalnych dokumentów branżowych, sektorowych oraz funkcjonalnych</a:t>
                      </a:r>
                      <a:endParaRPr lang="pl-PL" sz="16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2611" marR="226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</a:t>
                      </a:r>
                      <a:endParaRPr lang="pl-PL" sz="16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2611" marR="22611" marT="0" marB="0" anchor="ctr" anchorCtr="1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1-4</a:t>
                      </a:r>
                      <a:endParaRPr lang="pl-PL" sz="16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2611" marR="22611" marT="0" marB="0" anchor="ctr" anchorCtr="1"/>
                </a:tc>
              </a:tr>
              <a:tr h="17000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Poziom/stopień realizacji </a:t>
                      </a:r>
                      <a:r>
                        <a:rPr lang="pl-PL" sz="16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zapisów</a:t>
                      </a:r>
                      <a:r>
                        <a:rPr lang="pl-PL" sz="16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6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strategii </a:t>
                      </a:r>
                      <a:r>
                        <a:rPr lang="pl-PL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ponadregionalnych, w tym w szczególności Strategii Rozwoju Polski Południowej do roku 2020 </a:t>
                      </a:r>
                      <a:endParaRPr lang="pl-PL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2611" marR="22611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</a:t>
                      </a:r>
                      <a:endParaRPr lang="pl-PL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2611" marR="22611" marT="0" marB="0" anchor="ctr" anchorCtr="1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0-4</a:t>
                      </a:r>
                      <a:endParaRPr lang="pl-PL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2611" marR="22611" marT="0" marB="0" anchor="ctr" anchorCtr="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499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670740" y="1268760"/>
            <a:ext cx="7645676" cy="731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20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Uchwała </a:t>
            </a:r>
            <a:r>
              <a:rPr lang="pl-PL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Sejmiku Województwa Śląskiego Nr IV/38/2/2013 z dnia 1 lipca 2013 </a:t>
            </a:r>
            <a:r>
              <a:rPr lang="pl-PL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roku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pl-PL" altLang="pl-P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pl-PL" alt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Strategia </a:t>
            </a:r>
            <a:r>
              <a:rPr lang="pl-PL" altLang="pl-PL" b="1" dirty="0">
                <a:latin typeface="Arial" panose="020B0604020202020204" pitchFamily="34" charset="0"/>
                <a:cs typeface="Arial" panose="020B0604020202020204" pitchFamily="34" charset="0"/>
              </a:rPr>
              <a:t>rozwoju województwa 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pl-PL" altLang="pl-PL" dirty="0">
                <a:latin typeface="Arial" panose="020B0604020202020204" pitchFamily="34" charset="0"/>
                <a:cs typeface="Arial" panose="020B0604020202020204" pitchFamily="34" charset="0"/>
              </a:rPr>
              <a:t>jest najważniejszym, </a:t>
            </a:r>
            <a:r>
              <a:rPr lang="pl-PL" alt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średniookresowym dokumentem </a:t>
            </a:r>
            <a:r>
              <a:rPr lang="pl-PL" altLang="pl-PL" dirty="0">
                <a:latin typeface="Arial" panose="020B0604020202020204" pitchFamily="34" charset="0"/>
                <a:cs typeface="Arial" panose="020B0604020202020204" pitchFamily="34" charset="0"/>
              </a:rPr>
              <a:t>planistycznym </a:t>
            </a:r>
            <a:r>
              <a:rPr lang="pl-PL" alt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wyznaczającym </a:t>
            </a:r>
            <a:r>
              <a:rPr lang="pl-PL" altLang="pl-PL" dirty="0">
                <a:latin typeface="Arial" panose="020B0604020202020204" pitchFamily="34" charset="0"/>
                <a:cs typeface="Arial" panose="020B0604020202020204" pitchFamily="34" charset="0"/>
              </a:rPr>
              <a:t>główne cele, priorytety i kierunki rozwoju regionu</a:t>
            </a:r>
            <a:r>
              <a:rPr lang="pl-PL" alt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altLang="pl-P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pl-PL" alt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-3619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pl-PL" altLang="pl-PL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Jest </a:t>
            </a:r>
            <a:r>
              <a:rPr lang="pl-PL" altLang="pl-PL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podstawą prowadzenia polityki rozwoju przez samorząd województwa.</a:t>
            </a:r>
          </a:p>
          <a:p>
            <a:pPr lvl="0" indent="-3619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pl-PL" altLang="pl-PL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odpowiedź na wyzwania rozwojowe regionu.</a:t>
            </a:r>
          </a:p>
          <a:p>
            <a:pPr lvl="0" indent="-3619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pl-PL" altLang="pl-PL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Stanowi podstawę opracowania dokumentów regionalnych. </a:t>
            </a:r>
          </a:p>
          <a:p>
            <a:pPr lvl="0" indent="-3619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pl-PL" altLang="pl-PL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Jest przygotowana w oparciu o szerokie konsultacje </a:t>
            </a:r>
            <a:r>
              <a:rPr lang="pl-PL" altLang="pl-PL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społeczno</a:t>
            </a:r>
            <a:r>
              <a:rPr lang="pl-PL" altLang="pl-PL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gospodarcze.</a:t>
            </a:r>
          </a:p>
          <a:p>
            <a:pPr lvl="0" indent="-3619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pl-PL" altLang="pl-PL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Jej opracowanie i wdrażanie jest procesem ciągłym.</a:t>
            </a:r>
          </a:p>
          <a:p>
            <a:pPr lvl="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pl-PL" sz="20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14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14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14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14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250824" y="541338"/>
            <a:ext cx="8281616" cy="430887"/>
          </a:xfrm>
          <a:prstGeom prst="rect">
            <a:avLst/>
          </a:prstGeom>
          <a:noFill/>
          <a:ln w="38100">
            <a:solidFill>
              <a:srgbClr val="636466"/>
            </a:solidFill>
          </a:ln>
        </p:spPr>
        <p:txBody>
          <a:bodyPr wrap="square">
            <a:spAutoFit/>
          </a:bodyPr>
          <a:lstStyle/>
          <a:p>
            <a:pPr marL="180975" algn="just">
              <a:spcAft>
                <a:spcPts val="600"/>
              </a:spcAft>
              <a:buSzPct val="100000"/>
            </a:pPr>
            <a:r>
              <a:rPr lang="pl-PL" sz="2200" b="1" dirty="0" smtClean="0">
                <a:solidFill>
                  <a:srgbClr val="6364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Strategia Rozwoju Województwa Śląskiego „Śląskie 2020+”</a:t>
            </a:r>
            <a:endParaRPr lang="pl-PL" sz="2200" b="1" dirty="0">
              <a:solidFill>
                <a:srgbClr val="6364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39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50824" y="541338"/>
            <a:ext cx="7345512" cy="461665"/>
          </a:xfrm>
          <a:prstGeom prst="rect">
            <a:avLst/>
          </a:prstGeom>
          <a:noFill/>
          <a:ln w="38100">
            <a:solidFill>
              <a:srgbClr val="636466"/>
            </a:solidFill>
          </a:ln>
        </p:spPr>
        <p:txBody>
          <a:bodyPr wrap="square">
            <a:spAutoFit/>
          </a:bodyPr>
          <a:lstStyle/>
          <a:p>
            <a:pPr marL="180975" algn="just">
              <a:spcAft>
                <a:spcPts val="600"/>
              </a:spcAft>
              <a:buSzPct val="100000"/>
            </a:pPr>
            <a:r>
              <a:rPr lang="pl-PL" sz="2400" b="1" dirty="0" smtClean="0">
                <a:solidFill>
                  <a:srgbClr val="6364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Kryteria strategiczne – treść</a:t>
            </a:r>
            <a:endParaRPr lang="pl-PL" sz="2400" b="1" dirty="0">
              <a:solidFill>
                <a:srgbClr val="6364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467544" y="1124744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Poziom/stopień realizacji zapisów </a:t>
            </a:r>
            <a:r>
              <a:rPr lang="pl-PL" sz="2000" i="1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Strategii Rozwoju Województwa Śląskiego „Śląskie 2020+”</a:t>
            </a:r>
            <a:endParaRPr lang="pl-PL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467544" y="1841411"/>
            <a:ext cx="8208912" cy="4640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 ramach kryterium oceniany będzie wpływ efektów realizacji projektu na rozwój społeczno-gospodarczy województwa, określony w najważniejszym dokumencie strategicznym samorządu województwa tj. </a:t>
            </a:r>
            <a:r>
              <a:rPr lang="pl-PL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Strategii Rozwoju Województwa Śląskiego „Śląskie 2020+”. </a:t>
            </a:r>
            <a:r>
              <a:rPr lang="pl-PL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Ocenie podlegać będzie: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/>
              <a:buChar char=""/>
            </a:pPr>
            <a:r>
              <a:rPr lang="pl-PL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stopień realizacji celów operacyjnych </a:t>
            </a:r>
            <a:r>
              <a:rPr lang="pl-PL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poziom osiągania założonych efektów,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/>
              <a:buChar char=""/>
            </a:pPr>
            <a:r>
              <a:rPr lang="pl-PL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kompleksowość projektu</a:t>
            </a:r>
            <a:r>
              <a:rPr lang="pl-PL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przejawiająca się w ilości realizowanych kierunków, możliwości generowania efektów synergicznych (np. w zakresie wzmacniania spójności wewnętrznej województwa, skali oddziaływania na regionalny rynek pracy, zwiększenia dostępu do usług publicznych),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/>
              <a:buChar char=""/>
            </a:pPr>
            <a:r>
              <a:rPr lang="pl-PL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stopień odpowiedzi na podstawowe </a:t>
            </a:r>
            <a:r>
              <a:rPr lang="pl-PL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wyzwania</a:t>
            </a:r>
            <a:r>
              <a:rPr lang="pl-PL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polityki rozwoju województwa, na problemy rozwojowe wskazane w diagnozie strategicznej,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/>
              <a:buChar char=""/>
            </a:pPr>
            <a:r>
              <a:rPr lang="pl-PL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ukierunkowanie terytorialne projektu (obszary strategicznej interwencji oraz terytorialny wymiar interwencji wskazany na poziomie celów operacyjnych),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/>
              <a:buChar char=""/>
            </a:pPr>
            <a:r>
              <a:rPr lang="pl-PL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zasięg oddziaływania projektu </a:t>
            </a:r>
            <a:r>
              <a:rPr lang="pl-PL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 wymiarze terytorialnym i dziedzinowym. </a:t>
            </a:r>
            <a:endParaRPr lang="pl-PL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94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44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ELEMENTY WIZJI ROZWOJU WOJEWÓDZTWA ŚLĄSKIEGO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8" name="Symbol zastępczy zawartości 7"/>
          <p:cNvSpPr>
            <a:spLocks noGrp="1" noChangeArrowheads="1"/>
          </p:cNvSpPr>
          <p:nvPr>
            <p:ph sz="half" idx="1"/>
          </p:nvPr>
        </p:nvSpPr>
        <p:spPr bwMode="auto">
          <a:xfrm>
            <a:off x="457200" y="1600200"/>
            <a:ext cx="4038600" cy="4930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pl-PL" alt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WIZERUNEK WOJEWÓDZTWA ŚLĄSKIEGO W PERSPEKTYWIE 2020+</a:t>
            </a:r>
          </a:p>
          <a:p>
            <a:pPr eaLnBrk="1" hangingPunct="1">
              <a:buClrTx/>
              <a:buFontTx/>
              <a:buNone/>
            </a:pPr>
            <a:endParaRPr lang="pl-PL" altLang="pl-PL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ClrTx/>
              <a:buFontTx/>
              <a:buNone/>
            </a:pPr>
            <a:r>
              <a:rPr lang="pl-PL" alt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Województwo śląskie będzie regionem </a:t>
            </a:r>
            <a:r>
              <a:rPr lang="pl-PL" alt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zrównoważonego i trwałego rozwoju</a:t>
            </a:r>
            <a:r>
              <a:rPr lang="pl-PL" alt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stwarzającym mieszkańcom korzystne </a:t>
            </a:r>
            <a:r>
              <a:rPr lang="pl-PL" alt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warunki życia</a:t>
            </a:r>
            <a:r>
              <a:rPr lang="pl-PL" alt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w oparciu o </a:t>
            </a:r>
            <a:r>
              <a:rPr lang="pl-PL" alt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dostęp do usług publicznych</a:t>
            </a:r>
            <a:r>
              <a:rPr lang="pl-PL" alt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o wysokim standardzie, o nowoczesnej i zaawansowanej technologicznie </a:t>
            </a:r>
            <a:r>
              <a:rPr lang="pl-PL" alt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gospodarce</a:t>
            </a:r>
            <a:r>
              <a:rPr lang="pl-PL" alt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oraz istotnym </a:t>
            </a:r>
            <a:r>
              <a:rPr lang="pl-PL" alt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partnerem</a:t>
            </a:r>
            <a:r>
              <a:rPr lang="pl-PL" alt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w procesie rozwoju Europy wykorzystującym zróżnicowane potencjały terytorialne i synergię pomiędzy partnerami procesu rozwoju.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60459"/>
            <a:ext cx="3792905" cy="3208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pole tekstowe 10"/>
          <p:cNvSpPr txBox="1"/>
          <p:nvPr/>
        </p:nvSpPr>
        <p:spPr>
          <a:xfrm>
            <a:off x="250824" y="541338"/>
            <a:ext cx="8281616" cy="430887"/>
          </a:xfrm>
          <a:prstGeom prst="rect">
            <a:avLst/>
          </a:prstGeom>
          <a:noFill/>
          <a:ln w="38100">
            <a:solidFill>
              <a:srgbClr val="636466"/>
            </a:solidFill>
          </a:ln>
        </p:spPr>
        <p:txBody>
          <a:bodyPr wrap="square">
            <a:spAutoFit/>
          </a:bodyPr>
          <a:lstStyle/>
          <a:p>
            <a:pPr marL="180975" algn="just">
              <a:spcAft>
                <a:spcPts val="600"/>
              </a:spcAft>
              <a:buSzPct val="100000"/>
            </a:pPr>
            <a:r>
              <a:rPr lang="pl-PL" sz="2200" b="1" dirty="0">
                <a:solidFill>
                  <a:srgbClr val="6364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Strategia Rozwoju Województwa Śląskiego „Śląskie 2020+”</a:t>
            </a:r>
          </a:p>
        </p:txBody>
      </p:sp>
    </p:spTree>
    <p:extLst>
      <p:ext uri="{BB962C8B-B14F-4D97-AF65-F5344CB8AC3E}">
        <p14:creationId xmlns:p14="http://schemas.microsoft.com/office/powerpoint/2010/main" val="399285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lo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tlo1</Template>
  <TotalTime>1891</TotalTime>
  <Words>2414</Words>
  <Application>Microsoft Office PowerPoint</Application>
  <PresentationFormat>Pokaz na ekranie (4:3)</PresentationFormat>
  <Paragraphs>252</Paragraphs>
  <Slides>27</Slides>
  <Notes>7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28" baseType="lpstr">
      <vt:lpstr>tlo1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oem</dc:creator>
  <cp:lastModifiedBy>Miśka Joanna</cp:lastModifiedBy>
  <cp:revision>202</cp:revision>
  <cp:lastPrinted>2017-02-06T06:41:48Z</cp:lastPrinted>
  <dcterms:created xsi:type="dcterms:W3CDTF">2015-09-10T13:33:51Z</dcterms:created>
  <dcterms:modified xsi:type="dcterms:W3CDTF">2017-02-06T07:30:03Z</dcterms:modified>
</cp:coreProperties>
</file>